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6" r:id="rId1"/>
  </p:sldMasterIdLst>
  <p:sldIdLst>
    <p:sldId id="256" r:id="rId2"/>
    <p:sldId id="257" r:id="rId3"/>
    <p:sldId id="354" r:id="rId4"/>
    <p:sldId id="262" r:id="rId5"/>
    <p:sldId id="368" r:id="rId6"/>
    <p:sldId id="371" r:id="rId7"/>
    <p:sldId id="266" r:id="rId8"/>
    <p:sldId id="381" r:id="rId9"/>
    <p:sldId id="350" r:id="rId10"/>
    <p:sldId id="376" r:id="rId11"/>
    <p:sldId id="377" r:id="rId12"/>
    <p:sldId id="326" r:id="rId13"/>
    <p:sldId id="352" r:id="rId14"/>
    <p:sldId id="367" r:id="rId15"/>
    <p:sldId id="358" r:id="rId16"/>
    <p:sldId id="379" r:id="rId17"/>
    <p:sldId id="364" r:id="rId18"/>
    <p:sldId id="365" r:id="rId19"/>
    <p:sldId id="33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3860"/>
    <a:srgbClr val="3732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49"/>
    <p:restoredTop sz="95807"/>
  </p:normalViewPr>
  <p:slideViewPr>
    <p:cSldViewPr snapToGrid="0">
      <p:cViewPr varScale="1">
        <p:scale>
          <a:sx n="127" d="100"/>
          <a:sy n="127" d="100"/>
        </p:scale>
        <p:origin x="1072" y="488"/>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4DE69E-1584-9F4F-AE42-7034CE64514B}" type="doc">
      <dgm:prSet loTypeId="urn:microsoft.com/office/officeart/2005/8/layout/pList2" loCatId="" qsTypeId="urn:microsoft.com/office/officeart/2005/8/quickstyle/simple1" qsCatId="simple" csTypeId="urn:microsoft.com/office/officeart/2005/8/colors/accent3_2" csCatId="accent3" phldr="1"/>
      <dgm:spPr/>
    </dgm:pt>
    <dgm:pt modelId="{FCA9EB08-75F8-C442-8AFB-331ADB352B2A}">
      <dgm:prSet phldrT="[Text]" custT="1"/>
      <dgm:spPr/>
      <dgm:t>
        <a:bodyPr/>
        <a:lstStyle/>
        <a:p>
          <a:r>
            <a:rPr lang="en-GB" sz="1800" b="0" dirty="0">
              <a:latin typeface="Arial" panose="020B0604020202020204" pitchFamily="34" charset="0"/>
              <a:cs typeface="Arial" panose="020B0604020202020204" pitchFamily="34" charset="0"/>
            </a:rPr>
            <a:t>OPEN</a:t>
          </a:r>
        </a:p>
        <a:p>
          <a:r>
            <a:rPr lang="en-GB" sz="1800" b="0" dirty="0">
              <a:latin typeface="Arial" panose="020B0604020202020204" pitchFamily="34" charset="0"/>
              <a:cs typeface="Arial" panose="020B0604020202020204" pitchFamily="34" charset="0"/>
            </a:rPr>
            <a:t>Robert Lawrie</a:t>
          </a:r>
        </a:p>
        <a:p>
          <a:r>
            <a:rPr lang="en-GB" sz="1800" b="0" dirty="0">
              <a:latin typeface="Arial" panose="020B0604020202020204" pitchFamily="34" charset="0"/>
              <a:cs typeface="Arial" panose="020B0604020202020204" pitchFamily="34" charset="0"/>
            </a:rPr>
            <a:t>Hugh Mitchell</a:t>
          </a:r>
        </a:p>
        <a:p>
          <a:r>
            <a:rPr lang="en-GB" sz="1800" b="0" dirty="0">
              <a:latin typeface="Arial" panose="020B0604020202020204" pitchFamily="34" charset="0"/>
              <a:cs typeface="Arial" panose="020B0604020202020204" pitchFamily="34" charset="0"/>
            </a:rPr>
            <a:t>Hugh Reid</a:t>
          </a:r>
        </a:p>
        <a:p>
          <a:r>
            <a:rPr lang="en-GB" sz="1800" b="0" dirty="0">
              <a:latin typeface="Arial" panose="020B0604020202020204" pitchFamily="34" charset="0"/>
              <a:cs typeface="Arial" panose="020B0604020202020204" pitchFamily="34" charset="0"/>
            </a:rPr>
            <a:t>Alan Russell</a:t>
          </a:r>
        </a:p>
        <a:p>
          <a:endParaRPr lang="en-GB" sz="2130" b="0" dirty="0">
            <a:latin typeface="Arial" panose="020B0604020202020204" pitchFamily="34" charset="0"/>
            <a:cs typeface="Arial" panose="020B0604020202020204" pitchFamily="34" charset="0"/>
          </a:endParaRPr>
        </a:p>
        <a:p>
          <a:endParaRPr lang="en-GB" sz="2130" b="0" dirty="0">
            <a:latin typeface="Arial" panose="020B0604020202020204" pitchFamily="34" charset="0"/>
            <a:cs typeface="Arial" panose="020B0604020202020204" pitchFamily="34" charset="0"/>
          </a:endParaRPr>
        </a:p>
        <a:p>
          <a:endParaRPr lang="en-GB" sz="1900" b="0" dirty="0">
            <a:latin typeface="Arial" panose="020B0604020202020204" pitchFamily="34" charset="0"/>
            <a:cs typeface="Arial" panose="020B0604020202020204" pitchFamily="34" charset="0"/>
          </a:endParaRPr>
        </a:p>
        <a:p>
          <a:endParaRPr lang="en-GB" sz="2000" b="0" dirty="0">
            <a:latin typeface="Arial" panose="020B0604020202020204" pitchFamily="34" charset="0"/>
            <a:cs typeface="Arial" panose="020B0604020202020204" pitchFamily="34" charset="0"/>
          </a:endParaRPr>
        </a:p>
        <a:p>
          <a:endParaRPr lang="en-GB" sz="2130" b="0" dirty="0">
            <a:latin typeface="Arial" panose="020B0604020202020204" pitchFamily="34" charset="0"/>
            <a:cs typeface="Arial" panose="020B0604020202020204" pitchFamily="34" charset="0"/>
          </a:endParaRPr>
        </a:p>
      </dgm:t>
    </dgm:pt>
    <dgm:pt modelId="{0E899650-7ABE-084E-A2D2-E68A281909BF}" type="parTrans" cxnId="{267EDC01-D6D8-3340-A09E-ECD054484B15}">
      <dgm:prSet/>
      <dgm:spPr/>
      <dgm:t>
        <a:bodyPr/>
        <a:lstStyle/>
        <a:p>
          <a:endParaRPr lang="en-GB"/>
        </a:p>
      </dgm:t>
    </dgm:pt>
    <dgm:pt modelId="{5C9CAEA2-0207-994E-A755-62B5C5AF5B9D}" type="sibTrans" cxnId="{267EDC01-D6D8-3340-A09E-ECD054484B15}">
      <dgm:prSet/>
      <dgm:spPr/>
      <dgm:t>
        <a:bodyPr/>
        <a:lstStyle/>
        <a:p>
          <a:endParaRPr lang="en-GB"/>
        </a:p>
      </dgm:t>
    </dgm:pt>
    <dgm:pt modelId="{9AEB885F-D740-0D41-8045-68D65AA3CFD0}">
      <dgm:prSet phldrT="[Text]" custT="1"/>
      <dgm:spPr/>
      <dgm:t>
        <a:bodyPr/>
        <a:lstStyle/>
        <a:p>
          <a:r>
            <a:rPr lang="en-GB" sz="1800" dirty="0">
              <a:latin typeface="Arial" panose="020B0604020202020204" pitchFamily="34" charset="0"/>
              <a:cs typeface="Arial" panose="020B0604020202020204" pitchFamily="34" charset="0"/>
            </a:rPr>
            <a:t>Ken Cunningham</a:t>
          </a:r>
        </a:p>
        <a:p>
          <a:r>
            <a:rPr lang="en-GB" sz="1800" dirty="0">
              <a:latin typeface="Arial" panose="020B0604020202020204" pitchFamily="34" charset="0"/>
              <a:cs typeface="Arial" panose="020B0604020202020204" pitchFamily="34" charset="0"/>
            </a:rPr>
            <a:t>Jamie </a:t>
          </a:r>
          <a:r>
            <a:rPr lang="en-GB" sz="1800" dirty="0" err="1">
              <a:latin typeface="Arial" panose="020B0604020202020204" pitchFamily="34" charset="0"/>
              <a:cs typeface="Arial" panose="020B0604020202020204" pitchFamily="34" charset="0"/>
            </a:rPr>
            <a:t>McIlree</a:t>
          </a:r>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Robert Lawrie</a:t>
          </a:r>
        </a:p>
        <a:p>
          <a:r>
            <a:rPr lang="en-GB" sz="1800" dirty="0">
              <a:latin typeface="Arial" panose="020B0604020202020204" pitchFamily="34" charset="0"/>
              <a:cs typeface="Arial" panose="020B0604020202020204" pitchFamily="34" charset="0"/>
            </a:rPr>
            <a:t>Simon Snodgrass</a:t>
          </a:r>
        </a:p>
        <a:p>
          <a:r>
            <a:rPr lang="en-GB" sz="1800" dirty="0">
              <a:latin typeface="Arial" panose="020B0604020202020204" pitchFamily="34" charset="0"/>
              <a:cs typeface="Arial" panose="020B0604020202020204" pitchFamily="34" charset="0"/>
            </a:rPr>
            <a:t>Gareth James</a:t>
          </a:r>
        </a:p>
      </dgm:t>
    </dgm:pt>
    <dgm:pt modelId="{00044B06-9AC5-E44E-AFC4-0735C79ECB80}" type="parTrans" cxnId="{2FC0EE0B-4941-4640-B347-F12A740AE4DE}">
      <dgm:prSet/>
      <dgm:spPr/>
      <dgm:t>
        <a:bodyPr/>
        <a:lstStyle/>
        <a:p>
          <a:endParaRPr lang="en-GB"/>
        </a:p>
      </dgm:t>
    </dgm:pt>
    <dgm:pt modelId="{10FA2BF1-BE18-2344-8FEB-1D19FEE81E4C}" type="sibTrans" cxnId="{2FC0EE0B-4941-4640-B347-F12A740AE4DE}">
      <dgm:prSet/>
      <dgm:spPr/>
      <dgm:t>
        <a:bodyPr/>
        <a:lstStyle/>
        <a:p>
          <a:endParaRPr lang="en-GB"/>
        </a:p>
      </dgm:t>
    </dgm:pt>
    <dgm:pt modelId="{604CCEED-8C4D-1547-8045-42C6EF12509C}">
      <dgm:prSet phldrT="[Text]" custT="1"/>
      <dgm:spPr/>
      <dgm:t>
        <a:bodyPr/>
        <a:lstStyle/>
        <a:p>
          <a:r>
            <a:rPr lang="en-GB" sz="1800" b="0" dirty="0">
              <a:latin typeface="Arial" panose="020B0604020202020204" pitchFamily="34" charset="0"/>
              <a:cs typeface="Arial" panose="020B0604020202020204" pitchFamily="34" charset="0"/>
            </a:rPr>
            <a:t>Stuart Boles</a:t>
          </a:r>
        </a:p>
        <a:p>
          <a:r>
            <a:rPr lang="en-GB" sz="1800" b="0" dirty="0">
              <a:latin typeface="Arial" panose="020B0604020202020204" pitchFamily="34" charset="0"/>
              <a:cs typeface="Arial" panose="020B0604020202020204" pitchFamily="34" charset="0"/>
            </a:rPr>
            <a:t>Angus Mathie</a:t>
          </a:r>
        </a:p>
        <a:p>
          <a:r>
            <a:rPr lang="en-GB" sz="1800" b="0" dirty="0">
              <a:latin typeface="Arial" panose="020B0604020202020204" pitchFamily="34" charset="0"/>
              <a:cs typeface="Arial" panose="020B0604020202020204" pitchFamily="34" charset="0"/>
            </a:rPr>
            <a:t>Ian Robertson</a:t>
          </a:r>
        </a:p>
        <a:p>
          <a:r>
            <a:rPr lang="en-GB" sz="1800" b="0" dirty="0">
              <a:latin typeface="Arial" panose="020B0604020202020204" pitchFamily="34" charset="0"/>
              <a:cs typeface="Arial" panose="020B0604020202020204" pitchFamily="34" charset="0"/>
            </a:rPr>
            <a:t>Simon Snodgrass</a:t>
          </a:r>
        </a:p>
        <a:p>
          <a:r>
            <a:rPr lang="en-GB" sz="1500" b="1" dirty="0">
              <a:latin typeface="Arial" panose="020B0604020202020204" pitchFamily="34" charset="0"/>
              <a:cs typeface="Arial" panose="020B0604020202020204" pitchFamily="34" charset="0"/>
            </a:rPr>
            <a:t>HOLIDAY – no service</a:t>
          </a:r>
        </a:p>
      </dgm:t>
    </dgm:pt>
    <dgm:pt modelId="{014DBB94-7A4F-F444-9619-515B5872DD76}" type="parTrans" cxnId="{D05F7134-B4EB-1948-AA68-C9F36AC9CAA1}">
      <dgm:prSet/>
      <dgm:spPr/>
      <dgm:t>
        <a:bodyPr/>
        <a:lstStyle/>
        <a:p>
          <a:endParaRPr lang="en-GB"/>
        </a:p>
      </dgm:t>
    </dgm:pt>
    <dgm:pt modelId="{64B4A342-DE5D-7940-9BB3-D6DDE95A06CA}" type="sibTrans" cxnId="{D05F7134-B4EB-1948-AA68-C9F36AC9CAA1}">
      <dgm:prSet/>
      <dgm:spPr/>
      <dgm:t>
        <a:bodyPr/>
        <a:lstStyle/>
        <a:p>
          <a:endParaRPr lang="en-GB"/>
        </a:p>
      </dgm:t>
    </dgm:pt>
    <dgm:pt modelId="{61DEB519-70F0-D14E-A240-891F6D4B7AB5}" type="pres">
      <dgm:prSet presAssocID="{8C4DE69E-1584-9F4F-AE42-7034CE64514B}" presName="Name0" presStyleCnt="0">
        <dgm:presLayoutVars>
          <dgm:dir/>
          <dgm:resizeHandles val="exact"/>
        </dgm:presLayoutVars>
      </dgm:prSet>
      <dgm:spPr/>
    </dgm:pt>
    <dgm:pt modelId="{59A0B84B-3032-E146-8E97-5DA933117AEA}" type="pres">
      <dgm:prSet presAssocID="{8C4DE69E-1584-9F4F-AE42-7034CE64514B}" presName="bkgdShp" presStyleLbl="alignAccFollowNode1" presStyleIdx="0" presStyleCnt="1"/>
      <dgm:spPr/>
    </dgm:pt>
    <dgm:pt modelId="{A93C2806-E2E4-F84D-825A-49B33155F7E7}" type="pres">
      <dgm:prSet presAssocID="{8C4DE69E-1584-9F4F-AE42-7034CE64514B}" presName="linComp" presStyleCnt="0"/>
      <dgm:spPr/>
    </dgm:pt>
    <dgm:pt modelId="{ACB7FF8A-2F79-A649-BE51-43CBE944FC51}" type="pres">
      <dgm:prSet presAssocID="{FCA9EB08-75F8-C442-8AFB-331ADB352B2A}" presName="compNode" presStyleCnt="0"/>
      <dgm:spPr/>
    </dgm:pt>
    <dgm:pt modelId="{28D4C161-F303-CA4C-9925-C6F8A800A820}" type="pres">
      <dgm:prSet presAssocID="{FCA9EB08-75F8-C442-8AFB-331ADB352B2A}" presName="node" presStyleLbl="node1" presStyleIdx="0" presStyleCnt="3">
        <dgm:presLayoutVars>
          <dgm:bulletEnabled val="1"/>
        </dgm:presLayoutVars>
      </dgm:prSet>
      <dgm:spPr/>
    </dgm:pt>
    <dgm:pt modelId="{68D5ED76-327D-774D-81C1-035BCF1C6AC6}" type="pres">
      <dgm:prSet presAssocID="{FCA9EB08-75F8-C442-8AFB-331ADB352B2A}" presName="invisiNode" presStyleLbl="node1" presStyleIdx="0" presStyleCnt="3"/>
      <dgm:spPr/>
    </dgm:pt>
    <dgm:pt modelId="{C92E1BA5-6352-6340-8F24-550E4228B334}" type="pres">
      <dgm:prSet presAssocID="{FCA9EB08-75F8-C442-8AFB-331ADB352B2A}"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11000" b="-11000"/>
          </a:stretch>
        </a:blipFill>
      </dgm:spPr>
    </dgm:pt>
    <dgm:pt modelId="{05432CD7-B521-BE49-B248-62D5D4A6277F}" type="pres">
      <dgm:prSet presAssocID="{5C9CAEA2-0207-994E-A755-62B5C5AF5B9D}" presName="sibTrans" presStyleLbl="sibTrans2D1" presStyleIdx="0" presStyleCnt="0"/>
      <dgm:spPr/>
    </dgm:pt>
    <dgm:pt modelId="{B7594124-68D0-6642-B844-B480F7E0E7A6}" type="pres">
      <dgm:prSet presAssocID="{9AEB885F-D740-0D41-8045-68D65AA3CFD0}" presName="compNode" presStyleCnt="0"/>
      <dgm:spPr/>
    </dgm:pt>
    <dgm:pt modelId="{DB4841B4-7753-774A-9284-A3E33DD90F95}" type="pres">
      <dgm:prSet presAssocID="{9AEB885F-D740-0D41-8045-68D65AA3CFD0}" presName="node" presStyleLbl="node1" presStyleIdx="1" presStyleCnt="3">
        <dgm:presLayoutVars>
          <dgm:bulletEnabled val="1"/>
        </dgm:presLayoutVars>
      </dgm:prSet>
      <dgm:spPr/>
    </dgm:pt>
    <dgm:pt modelId="{A30441EA-0B5A-7F43-941C-B7C3A9E65BD9}" type="pres">
      <dgm:prSet presAssocID="{9AEB885F-D740-0D41-8045-68D65AA3CFD0}" presName="invisiNode" presStyleLbl="node1" presStyleIdx="1" presStyleCnt="3"/>
      <dgm:spPr/>
    </dgm:pt>
    <dgm:pt modelId="{5A213EF0-C2ED-1947-BF94-1EE2FB311883}" type="pres">
      <dgm:prSet presAssocID="{9AEB885F-D740-0D41-8045-68D65AA3CFD0}"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27000" b="-27000"/>
          </a:stretch>
        </a:blipFill>
      </dgm:spPr>
    </dgm:pt>
    <dgm:pt modelId="{717C31D4-A41D-6146-A9D9-9E74F64AED5D}" type="pres">
      <dgm:prSet presAssocID="{10FA2BF1-BE18-2344-8FEB-1D19FEE81E4C}" presName="sibTrans" presStyleLbl="sibTrans2D1" presStyleIdx="0" presStyleCnt="0"/>
      <dgm:spPr/>
    </dgm:pt>
    <dgm:pt modelId="{A2B7FCE9-1F34-934E-ABE5-C8EA2CB4D770}" type="pres">
      <dgm:prSet presAssocID="{604CCEED-8C4D-1547-8045-42C6EF12509C}" presName="compNode" presStyleCnt="0"/>
      <dgm:spPr/>
    </dgm:pt>
    <dgm:pt modelId="{10E289F3-4D4C-6043-B4F8-F22ABB362CF6}" type="pres">
      <dgm:prSet presAssocID="{604CCEED-8C4D-1547-8045-42C6EF12509C}" presName="node" presStyleLbl="node1" presStyleIdx="2" presStyleCnt="3">
        <dgm:presLayoutVars>
          <dgm:bulletEnabled val="1"/>
        </dgm:presLayoutVars>
      </dgm:prSet>
      <dgm:spPr/>
    </dgm:pt>
    <dgm:pt modelId="{296800E8-4592-8F40-BBA9-08CD23D22EBA}" type="pres">
      <dgm:prSet presAssocID="{604CCEED-8C4D-1547-8045-42C6EF12509C}" presName="invisiNode" presStyleLbl="node1" presStyleIdx="2" presStyleCnt="3"/>
      <dgm:spPr/>
    </dgm:pt>
    <dgm:pt modelId="{AA8AB5B7-426A-C645-9BD3-AAB260E57615}" type="pres">
      <dgm:prSet presAssocID="{604CCEED-8C4D-1547-8045-42C6EF12509C}"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11000" b="-11000"/>
          </a:stretch>
        </a:blipFill>
      </dgm:spPr>
    </dgm:pt>
  </dgm:ptLst>
  <dgm:cxnLst>
    <dgm:cxn modelId="{267EDC01-D6D8-3340-A09E-ECD054484B15}" srcId="{8C4DE69E-1584-9F4F-AE42-7034CE64514B}" destId="{FCA9EB08-75F8-C442-8AFB-331ADB352B2A}" srcOrd="0" destOrd="0" parTransId="{0E899650-7ABE-084E-A2D2-E68A281909BF}" sibTransId="{5C9CAEA2-0207-994E-A755-62B5C5AF5B9D}"/>
    <dgm:cxn modelId="{A283300B-6F4C-FF4E-96A5-F7254FC45091}" type="presOf" srcId="{FCA9EB08-75F8-C442-8AFB-331ADB352B2A}" destId="{28D4C161-F303-CA4C-9925-C6F8A800A820}" srcOrd="0" destOrd="0" presId="urn:microsoft.com/office/officeart/2005/8/layout/pList2"/>
    <dgm:cxn modelId="{2FC0EE0B-4941-4640-B347-F12A740AE4DE}" srcId="{8C4DE69E-1584-9F4F-AE42-7034CE64514B}" destId="{9AEB885F-D740-0D41-8045-68D65AA3CFD0}" srcOrd="1" destOrd="0" parTransId="{00044B06-9AC5-E44E-AFC4-0735C79ECB80}" sibTransId="{10FA2BF1-BE18-2344-8FEB-1D19FEE81E4C}"/>
    <dgm:cxn modelId="{52192323-95CF-7545-9CE9-FD84640DA93C}" type="presOf" srcId="{604CCEED-8C4D-1547-8045-42C6EF12509C}" destId="{10E289F3-4D4C-6043-B4F8-F22ABB362CF6}" srcOrd="0" destOrd="0" presId="urn:microsoft.com/office/officeart/2005/8/layout/pList2"/>
    <dgm:cxn modelId="{C2EE1325-CDDF-FD49-993A-B25EFD0B08EA}" type="presOf" srcId="{8C4DE69E-1584-9F4F-AE42-7034CE64514B}" destId="{61DEB519-70F0-D14E-A240-891F6D4B7AB5}" srcOrd="0" destOrd="0" presId="urn:microsoft.com/office/officeart/2005/8/layout/pList2"/>
    <dgm:cxn modelId="{D05F7134-B4EB-1948-AA68-C9F36AC9CAA1}" srcId="{8C4DE69E-1584-9F4F-AE42-7034CE64514B}" destId="{604CCEED-8C4D-1547-8045-42C6EF12509C}" srcOrd="2" destOrd="0" parTransId="{014DBB94-7A4F-F444-9619-515B5872DD76}" sibTransId="{64B4A342-DE5D-7940-9BB3-D6DDE95A06CA}"/>
    <dgm:cxn modelId="{B72C844D-05FD-964C-A28D-9E5613A81F27}" type="presOf" srcId="{10FA2BF1-BE18-2344-8FEB-1D19FEE81E4C}" destId="{717C31D4-A41D-6146-A9D9-9E74F64AED5D}" srcOrd="0" destOrd="0" presId="urn:microsoft.com/office/officeart/2005/8/layout/pList2"/>
    <dgm:cxn modelId="{ADD8AE56-6A15-084A-ADC2-8F3931A4D235}" type="presOf" srcId="{9AEB885F-D740-0D41-8045-68D65AA3CFD0}" destId="{DB4841B4-7753-774A-9284-A3E33DD90F95}" srcOrd="0" destOrd="0" presId="urn:microsoft.com/office/officeart/2005/8/layout/pList2"/>
    <dgm:cxn modelId="{D2DF0F96-6499-DB4B-B845-DA1B99E2EAB8}" type="presOf" srcId="{5C9CAEA2-0207-994E-A755-62B5C5AF5B9D}" destId="{05432CD7-B521-BE49-B248-62D5D4A6277F}" srcOrd="0" destOrd="0" presId="urn:microsoft.com/office/officeart/2005/8/layout/pList2"/>
    <dgm:cxn modelId="{721905F3-E848-8B4F-996C-DAC77F7AC15E}" type="presParOf" srcId="{61DEB519-70F0-D14E-A240-891F6D4B7AB5}" destId="{59A0B84B-3032-E146-8E97-5DA933117AEA}" srcOrd="0" destOrd="0" presId="urn:microsoft.com/office/officeart/2005/8/layout/pList2"/>
    <dgm:cxn modelId="{904C7CC3-ED36-9543-9A91-D03F8C68348D}" type="presParOf" srcId="{61DEB519-70F0-D14E-A240-891F6D4B7AB5}" destId="{A93C2806-E2E4-F84D-825A-49B33155F7E7}" srcOrd="1" destOrd="0" presId="urn:microsoft.com/office/officeart/2005/8/layout/pList2"/>
    <dgm:cxn modelId="{55C0BC3E-607E-B54A-A3DE-021EB03F6695}" type="presParOf" srcId="{A93C2806-E2E4-F84D-825A-49B33155F7E7}" destId="{ACB7FF8A-2F79-A649-BE51-43CBE944FC51}" srcOrd="0" destOrd="0" presId="urn:microsoft.com/office/officeart/2005/8/layout/pList2"/>
    <dgm:cxn modelId="{AD8B2F1C-56A4-E948-B2A5-8A89425D7AC5}" type="presParOf" srcId="{ACB7FF8A-2F79-A649-BE51-43CBE944FC51}" destId="{28D4C161-F303-CA4C-9925-C6F8A800A820}" srcOrd="0" destOrd="0" presId="urn:microsoft.com/office/officeart/2005/8/layout/pList2"/>
    <dgm:cxn modelId="{38B42A26-D260-A347-B402-89E80BD406BE}" type="presParOf" srcId="{ACB7FF8A-2F79-A649-BE51-43CBE944FC51}" destId="{68D5ED76-327D-774D-81C1-035BCF1C6AC6}" srcOrd="1" destOrd="0" presId="urn:microsoft.com/office/officeart/2005/8/layout/pList2"/>
    <dgm:cxn modelId="{6B8380C8-859D-A146-A3E4-89ABC7371E26}" type="presParOf" srcId="{ACB7FF8A-2F79-A649-BE51-43CBE944FC51}" destId="{C92E1BA5-6352-6340-8F24-550E4228B334}" srcOrd="2" destOrd="0" presId="urn:microsoft.com/office/officeart/2005/8/layout/pList2"/>
    <dgm:cxn modelId="{3F4F12D7-BB1C-6E46-B8C2-B2E481088E0C}" type="presParOf" srcId="{A93C2806-E2E4-F84D-825A-49B33155F7E7}" destId="{05432CD7-B521-BE49-B248-62D5D4A6277F}" srcOrd="1" destOrd="0" presId="urn:microsoft.com/office/officeart/2005/8/layout/pList2"/>
    <dgm:cxn modelId="{390FD812-F6F1-8C4F-9095-BA6A3CFDD1DE}" type="presParOf" srcId="{A93C2806-E2E4-F84D-825A-49B33155F7E7}" destId="{B7594124-68D0-6642-B844-B480F7E0E7A6}" srcOrd="2" destOrd="0" presId="urn:microsoft.com/office/officeart/2005/8/layout/pList2"/>
    <dgm:cxn modelId="{AD3091E0-3D89-884C-9C84-767E23555C68}" type="presParOf" srcId="{B7594124-68D0-6642-B844-B480F7E0E7A6}" destId="{DB4841B4-7753-774A-9284-A3E33DD90F95}" srcOrd="0" destOrd="0" presId="urn:microsoft.com/office/officeart/2005/8/layout/pList2"/>
    <dgm:cxn modelId="{C6754EA6-105E-194B-92F4-09666026C7B8}" type="presParOf" srcId="{B7594124-68D0-6642-B844-B480F7E0E7A6}" destId="{A30441EA-0B5A-7F43-941C-B7C3A9E65BD9}" srcOrd="1" destOrd="0" presId="urn:microsoft.com/office/officeart/2005/8/layout/pList2"/>
    <dgm:cxn modelId="{B61BCFC5-828E-8741-80A9-FE86136D9CA7}" type="presParOf" srcId="{B7594124-68D0-6642-B844-B480F7E0E7A6}" destId="{5A213EF0-C2ED-1947-BF94-1EE2FB311883}" srcOrd="2" destOrd="0" presId="urn:microsoft.com/office/officeart/2005/8/layout/pList2"/>
    <dgm:cxn modelId="{A87C918F-7509-CD4E-A8D0-D700CB5B426F}" type="presParOf" srcId="{A93C2806-E2E4-F84D-825A-49B33155F7E7}" destId="{717C31D4-A41D-6146-A9D9-9E74F64AED5D}" srcOrd="3" destOrd="0" presId="urn:microsoft.com/office/officeart/2005/8/layout/pList2"/>
    <dgm:cxn modelId="{868700F4-0CC3-1345-9CA2-29B165580B0A}" type="presParOf" srcId="{A93C2806-E2E4-F84D-825A-49B33155F7E7}" destId="{A2B7FCE9-1F34-934E-ABE5-C8EA2CB4D770}" srcOrd="4" destOrd="0" presId="urn:microsoft.com/office/officeart/2005/8/layout/pList2"/>
    <dgm:cxn modelId="{E992A969-0E8B-8F49-A5AD-C062FA69E1CE}" type="presParOf" srcId="{A2B7FCE9-1F34-934E-ABE5-C8EA2CB4D770}" destId="{10E289F3-4D4C-6043-B4F8-F22ABB362CF6}" srcOrd="0" destOrd="0" presId="urn:microsoft.com/office/officeart/2005/8/layout/pList2"/>
    <dgm:cxn modelId="{A987AE14-99C2-E849-A49D-5C8444CFB0DE}" type="presParOf" srcId="{A2B7FCE9-1F34-934E-ABE5-C8EA2CB4D770}" destId="{296800E8-4592-8F40-BBA9-08CD23D22EBA}" srcOrd="1" destOrd="0" presId="urn:microsoft.com/office/officeart/2005/8/layout/pList2"/>
    <dgm:cxn modelId="{FF6D013B-861D-EC40-8E35-E6CFD1719643}" type="presParOf" srcId="{A2B7FCE9-1F34-934E-ABE5-C8EA2CB4D770}" destId="{AA8AB5B7-426A-C645-9BD3-AAB260E57615}"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0B84B-3032-E146-8E97-5DA933117AEA}">
      <dsp:nvSpPr>
        <dsp:cNvPr id="0" name=""/>
        <dsp:cNvSpPr/>
      </dsp:nvSpPr>
      <dsp:spPr>
        <a:xfrm>
          <a:off x="0" y="0"/>
          <a:ext cx="8128000" cy="1494068"/>
        </a:xfrm>
        <a:prstGeom prst="roundRect">
          <a:avLst>
            <a:gd name="adj" fmla="val 1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2E1BA5-6352-6340-8F24-550E4228B334}">
      <dsp:nvSpPr>
        <dsp:cNvPr id="0" name=""/>
        <dsp:cNvSpPr/>
      </dsp:nvSpPr>
      <dsp:spPr>
        <a:xfrm>
          <a:off x="243839" y="199209"/>
          <a:ext cx="2387600" cy="109565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1000" b="-1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D4C161-F303-CA4C-9925-C6F8A800A820}">
      <dsp:nvSpPr>
        <dsp:cNvPr id="0" name=""/>
        <dsp:cNvSpPr/>
      </dsp:nvSpPr>
      <dsp:spPr>
        <a:xfrm rot="10800000">
          <a:off x="243839" y="1494068"/>
          <a:ext cx="2387600" cy="1826084"/>
        </a:xfrm>
        <a:prstGeom prst="round2SameRect">
          <a:avLst>
            <a:gd name="adj1" fmla="val 10500"/>
            <a:gd name="adj2" fmla="val 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OPEN</a:t>
          </a:r>
        </a:p>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Robert Lawrie</a:t>
          </a:r>
        </a:p>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Hugh Mitchell</a:t>
          </a:r>
        </a:p>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Hugh Reid</a:t>
          </a:r>
        </a:p>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Alan Russell</a:t>
          </a:r>
        </a:p>
        <a:p>
          <a:pPr marL="0" lvl="0" indent="0" algn="ctr" defTabSz="800100">
            <a:lnSpc>
              <a:spcPct val="90000"/>
            </a:lnSpc>
            <a:spcBef>
              <a:spcPct val="0"/>
            </a:spcBef>
            <a:spcAft>
              <a:spcPct val="35000"/>
            </a:spcAft>
            <a:buNone/>
          </a:pPr>
          <a:endParaRPr lang="en-GB" sz="2130" b="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GB" sz="2130" b="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GB" sz="1900" b="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GB" sz="2000" b="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GB" sz="2130" b="0" kern="1200" dirty="0">
            <a:latin typeface="Arial" panose="020B0604020202020204" pitchFamily="34" charset="0"/>
            <a:cs typeface="Arial" panose="020B0604020202020204" pitchFamily="34" charset="0"/>
          </a:endParaRPr>
        </a:p>
      </dsp:txBody>
      <dsp:txXfrm rot="10800000">
        <a:off x="299997" y="1494068"/>
        <a:ext cx="2275284" cy="1769926"/>
      </dsp:txXfrm>
    </dsp:sp>
    <dsp:sp modelId="{5A213EF0-C2ED-1947-BF94-1EE2FB311883}">
      <dsp:nvSpPr>
        <dsp:cNvPr id="0" name=""/>
        <dsp:cNvSpPr/>
      </dsp:nvSpPr>
      <dsp:spPr>
        <a:xfrm>
          <a:off x="2870200" y="199209"/>
          <a:ext cx="2387600" cy="1095650"/>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7000" b="-27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4841B4-7753-774A-9284-A3E33DD90F95}">
      <dsp:nvSpPr>
        <dsp:cNvPr id="0" name=""/>
        <dsp:cNvSpPr/>
      </dsp:nvSpPr>
      <dsp:spPr>
        <a:xfrm rot="10800000">
          <a:off x="2870200" y="1494068"/>
          <a:ext cx="2387600" cy="1826084"/>
        </a:xfrm>
        <a:prstGeom prst="round2SameRect">
          <a:avLst>
            <a:gd name="adj1" fmla="val 10500"/>
            <a:gd name="adj2" fmla="val 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Ken Cunningham</a:t>
          </a:r>
        </a:p>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Jamie </a:t>
          </a:r>
          <a:r>
            <a:rPr lang="en-GB" sz="1800" kern="1200" dirty="0" err="1">
              <a:latin typeface="Arial" panose="020B0604020202020204" pitchFamily="34" charset="0"/>
              <a:cs typeface="Arial" panose="020B0604020202020204" pitchFamily="34" charset="0"/>
            </a:rPr>
            <a:t>McIlree</a:t>
          </a:r>
          <a:endParaRPr lang="en-GB" sz="180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Robert Lawrie</a:t>
          </a:r>
        </a:p>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Simon Snodgrass</a:t>
          </a:r>
        </a:p>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Gareth James</a:t>
          </a:r>
        </a:p>
      </dsp:txBody>
      <dsp:txXfrm rot="10800000">
        <a:off x="2926358" y="1494068"/>
        <a:ext cx="2275284" cy="1769926"/>
      </dsp:txXfrm>
    </dsp:sp>
    <dsp:sp modelId="{AA8AB5B7-426A-C645-9BD3-AAB260E57615}">
      <dsp:nvSpPr>
        <dsp:cNvPr id="0" name=""/>
        <dsp:cNvSpPr/>
      </dsp:nvSpPr>
      <dsp:spPr>
        <a:xfrm>
          <a:off x="5496560" y="199209"/>
          <a:ext cx="2387600" cy="109565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1000" b="-1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E289F3-4D4C-6043-B4F8-F22ABB362CF6}">
      <dsp:nvSpPr>
        <dsp:cNvPr id="0" name=""/>
        <dsp:cNvSpPr/>
      </dsp:nvSpPr>
      <dsp:spPr>
        <a:xfrm rot="10800000">
          <a:off x="5496560" y="1494068"/>
          <a:ext cx="2387600" cy="1826084"/>
        </a:xfrm>
        <a:prstGeom prst="round2SameRect">
          <a:avLst>
            <a:gd name="adj1" fmla="val 10500"/>
            <a:gd name="adj2" fmla="val 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Stuart Boles</a:t>
          </a:r>
        </a:p>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Angus Mathie</a:t>
          </a:r>
        </a:p>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Ian Robertson</a:t>
          </a:r>
        </a:p>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Simon Snodgrass</a:t>
          </a:r>
        </a:p>
        <a:p>
          <a:pPr marL="0" lvl="0" indent="0" algn="ctr" defTabSz="800100">
            <a:lnSpc>
              <a:spcPct val="90000"/>
            </a:lnSpc>
            <a:spcBef>
              <a:spcPct val="0"/>
            </a:spcBef>
            <a:spcAft>
              <a:spcPct val="35000"/>
            </a:spcAft>
            <a:buNone/>
          </a:pPr>
          <a:r>
            <a:rPr lang="en-GB" sz="1500" b="1" kern="1200" dirty="0">
              <a:latin typeface="Arial" panose="020B0604020202020204" pitchFamily="34" charset="0"/>
              <a:cs typeface="Arial" panose="020B0604020202020204" pitchFamily="34" charset="0"/>
            </a:rPr>
            <a:t>HOLIDAY – no service</a:t>
          </a:r>
        </a:p>
      </dsp:txBody>
      <dsp:txXfrm rot="10800000">
        <a:off x="5552718" y="1494068"/>
        <a:ext cx="2275284" cy="1769926"/>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5205C554-228B-B547-A346-7D65F6339BD0}" type="datetimeFigureOut">
              <a:rPr lang="en-GB" smtClean="0"/>
              <a:t>31/05/2025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200516972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205C554-228B-B547-A346-7D65F6339BD0}" type="datetimeFigureOut">
              <a:rPr lang="en-GB" smtClean="0"/>
              <a:t>31/05/2025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349655075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5205C554-228B-B547-A346-7D65F6339BD0}" type="datetimeFigureOut">
              <a:rPr lang="en-GB" smtClean="0"/>
              <a:t>31/05/2025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169823364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5205C554-228B-B547-A346-7D65F6339BD0}" type="datetimeFigureOut">
              <a:rPr lang="en-GB" smtClean="0"/>
              <a:t>31/05/2025</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149074220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5205C554-228B-B547-A346-7D65F6339BD0}" type="datetimeFigureOut">
              <a:rPr lang="en-GB" smtClean="0"/>
              <a:t>31/05/2025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1F12DF6-7A6D-5E47-A349-12ED982D2904}" type="slidenum">
              <a:rPr lang="en-GB" smtClean="0"/>
              <a:t>‹#›</a:t>
            </a:fld>
            <a:endParaRPr lang="en-GB"/>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156743504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205C554-228B-B547-A346-7D65F6339BD0}" type="datetimeFigureOut">
              <a:rPr lang="en-GB" smtClean="0"/>
              <a:t>31/05/2025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194402820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5C554-228B-B547-A346-7D65F6339BD0}" type="datetimeFigureOut">
              <a:rPr lang="en-GB" smtClean="0"/>
              <a:t>31/05/2025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245379046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1">
        <a:schemeClr val="bg2"/>
      </p:bgRef>
    </p:bg>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5205C554-228B-B547-A346-7D65F6339BD0}" type="datetimeFigureOut">
              <a:rPr lang="en-GB" smtClean="0"/>
              <a:t>31/05/2025</a:t>
            </a:fld>
            <a:endParaRPr lang="en-GB"/>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206928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tx1">
              <a:lumMod val="8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5205C554-228B-B547-A346-7D65F6339BD0}" type="datetimeFigureOut">
              <a:rPr lang="en-GB" smtClean="0"/>
              <a:t>31/05/2025</a:t>
            </a:fld>
            <a:endParaRPr lang="en-GB"/>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7080400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205C554-228B-B547-A346-7D65F6339BD0}" type="datetimeFigureOut">
              <a:rPr lang="en-GB" smtClean="0"/>
              <a:t>31/05/2025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205512092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205C554-228B-B547-A346-7D65F6339BD0}" type="datetimeFigureOut">
              <a:rPr lang="en-GB" smtClean="0"/>
              <a:t>31/05/2025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F12DF6-7A6D-5E47-A349-12ED982D2904}" type="slidenum">
              <a:rPr lang="en-GB" smtClean="0"/>
              <a:t>‹#›</a:t>
            </a:fld>
            <a:endParaRPr lang="en-GB"/>
          </a:p>
        </p:txBody>
      </p:sp>
    </p:spTree>
    <p:extLst>
      <p:ext uri="{BB962C8B-B14F-4D97-AF65-F5344CB8AC3E}">
        <p14:creationId xmlns:p14="http://schemas.microsoft.com/office/powerpoint/2010/main" val="2923169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chemeClr val="bg2">
              <a:lumMod val="60000"/>
              <a:lumOff val="40000"/>
              <a:alpha val="15000"/>
            </a:schemeClr>
          </a:solidFill>
          <a:ln w="31750" cap="sq">
            <a:solidFill>
              <a:schemeClr val="tx1">
                <a:lumMod val="75000"/>
                <a:lumOff val="25000"/>
              </a:schemeClr>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5205C554-228B-B547-A346-7D65F6339BD0}" type="datetimeFigureOut">
              <a:rPr lang="en-GB" smtClean="0"/>
              <a:t>31/05/2025</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A1F12DF6-7A6D-5E47-A349-12ED982D2904}" type="slidenum">
              <a:rPr lang="en-GB" smtClean="0"/>
              <a:t>‹#›</a:t>
            </a:fld>
            <a:endParaRPr lang="en-GB"/>
          </a:p>
        </p:txBody>
      </p:sp>
    </p:spTree>
    <p:extLst>
      <p:ext uri="{BB962C8B-B14F-4D97-AF65-F5344CB8AC3E}">
        <p14:creationId xmlns:p14="http://schemas.microsoft.com/office/powerpoint/2010/main" val="2362200333"/>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38ACB6F-E8DD-43FC-B0EB-37A9371DFD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DF4533-B516-4C7A-C045-5EBECC1DBF0D}"/>
              </a:ext>
            </a:extLst>
          </p:cNvPr>
          <p:cNvSpPr>
            <a:spLocks noGrp="1"/>
          </p:cNvSpPr>
          <p:nvPr>
            <p:ph type="ctrTitle"/>
          </p:nvPr>
        </p:nvSpPr>
        <p:spPr>
          <a:xfrm>
            <a:off x="1600200" y="4269282"/>
            <a:ext cx="8991600" cy="1264762"/>
          </a:xfrm>
        </p:spPr>
        <p:txBody>
          <a:bodyPr>
            <a:normAutofit/>
          </a:bodyPr>
          <a:lstStyle/>
          <a:p>
            <a:r>
              <a:rPr lang="en-GB" sz="3200">
                <a:latin typeface="Arial Rounded MT Bold" panose="020F0704030504030204" pitchFamily="34" charset="77"/>
              </a:rPr>
              <a:t>Welcome to Ebenezer </a:t>
            </a:r>
            <a:br>
              <a:rPr lang="en-GB" sz="3200">
                <a:latin typeface="Arial Rounded MT Bold" panose="020F0704030504030204" pitchFamily="34" charset="77"/>
              </a:rPr>
            </a:br>
            <a:r>
              <a:rPr lang="en-GB" sz="3200">
                <a:latin typeface="Arial Rounded MT Bold" panose="020F0704030504030204" pitchFamily="34" charset="77"/>
              </a:rPr>
              <a:t>Evangelical Church</a:t>
            </a:r>
          </a:p>
        </p:txBody>
      </p:sp>
      <p:sp>
        <p:nvSpPr>
          <p:cNvPr id="3" name="Subtitle 2">
            <a:extLst>
              <a:ext uri="{FF2B5EF4-FFF2-40B4-BE49-F238E27FC236}">
                <a16:creationId xmlns:a16="http://schemas.microsoft.com/office/drawing/2014/main" id="{0C6990D6-60DB-6509-08F8-7CC100BD2CF3}"/>
              </a:ext>
            </a:extLst>
          </p:cNvPr>
          <p:cNvSpPr>
            <a:spLocks noGrp="1"/>
          </p:cNvSpPr>
          <p:nvPr>
            <p:ph type="subTitle" idx="1"/>
          </p:nvPr>
        </p:nvSpPr>
        <p:spPr>
          <a:xfrm>
            <a:off x="2695194" y="5688535"/>
            <a:ext cx="6801612" cy="536125"/>
          </a:xfrm>
        </p:spPr>
        <p:txBody>
          <a:bodyPr>
            <a:normAutofit/>
          </a:bodyPr>
          <a:lstStyle/>
          <a:p>
            <a:r>
              <a:rPr lang="en-GB" sz="1800" dirty="0">
                <a:latin typeface="Arial" panose="020B0604020202020204" pitchFamily="34" charset="0"/>
                <a:cs typeface="Arial" panose="020B0604020202020204" pitchFamily="34" charset="0"/>
              </a:rPr>
              <a:t>June 2025</a:t>
            </a:r>
          </a:p>
          <a:p>
            <a:endParaRPr lang="en-GB" sz="1800" dirty="0">
              <a:latin typeface="Arial" panose="020B0604020202020204" pitchFamily="34" charset="0"/>
              <a:cs typeface="Arial" panose="020B0604020202020204" pitchFamily="34" charset="0"/>
            </a:endParaRPr>
          </a:p>
        </p:txBody>
      </p:sp>
      <p:pic>
        <p:nvPicPr>
          <p:cNvPr id="5" name="Picture 4" descr="A building with a sign on the side&#10;&#10;Description automatically generated">
            <a:extLst>
              <a:ext uri="{FF2B5EF4-FFF2-40B4-BE49-F238E27FC236}">
                <a16:creationId xmlns:a16="http://schemas.microsoft.com/office/drawing/2014/main" id="{61B32080-A936-1202-8D7C-8D777CEF9582}"/>
              </a:ext>
            </a:extLst>
          </p:cNvPr>
          <p:cNvPicPr>
            <a:picLocks noChangeAspect="1"/>
          </p:cNvPicPr>
          <p:nvPr/>
        </p:nvPicPr>
        <p:blipFill>
          <a:blip r:embed="rId2"/>
          <a:srcRect t="9834" r="1" b="19875"/>
          <a:stretch/>
        </p:blipFill>
        <p:spPr>
          <a:xfrm>
            <a:off x="1556004" y="1107127"/>
            <a:ext cx="4297680" cy="2262768"/>
          </a:xfrm>
          <a:prstGeom prst="rect">
            <a:avLst/>
          </a:prstGeom>
          <a:scene3d>
            <a:camera prst="perspectiveFront" fov="5400000"/>
            <a:lightRig rig="threePt" dir="t">
              <a:rot lat="0" lon="0" rev="19200000"/>
            </a:lightRig>
          </a:scene3d>
          <a:sp3d extrusionH="25400">
            <a:bevelT w="304800" h="152400" prst="hardEdge"/>
            <a:extrusionClr>
              <a:srgbClr val="000000"/>
            </a:extrusionClr>
          </a:sp3d>
        </p:spPr>
      </p:pic>
      <p:pic>
        <p:nvPicPr>
          <p:cNvPr id="6" name="Picture 5" descr="A word with flowers and leaves&#10;&#10;AI-generated content may be incorrect.">
            <a:extLst>
              <a:ext uri="{FF2B5EF4-FFF2-40B4-BE49-F238E27FC236}">
                <a16:creationId xmlns:a16="http://schemas.microsoft.com/office/drawing/2014/main" id="{2888368D-A652-2D5F-EDA9-EA65D0329357}"/>
              </a:ext>
            </a:extLst>
          </p:cNvPr>
          <p:cNvPicPr>
            <a:picLocks noChangeAspect="1"/>
          </p:cNvPicPr>
          <p:nvPr/>
        </p:nvPicPr>
        <p:blipFill>
          <a:blip r:embed="rId3"/>
          <a:stretch>
            <a:fillRect/>
          </a:stretch>
        </p:blipFill>
        <p:spPr>
          <a:xfrm>
            <a:off x="6338317" y="1107127"/>
            <a:ext cx="4961407" cy="2262768"/>
          </a:xfrm>
          <a:prstGeom prst="rect">
            <a:avLst/>
          </a:prstGeom>
        </p:spPr>
      </p:pic>
    </p:spTree>
    <p:extLst>
      <p:ext uri="{BB962C8B-B14F-4D97-AF65-F5344CB8AC3E}">
        <p14:creationId xmlns:p14="http://schemas.microsoft.com/office/powerpoint/2010/main" val="266978377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descr="A white flower in a field of pink flowers&#10;&#10;AI-generated content may be incorrect.">
            <a:extLst>
              <a:ext uri="{FF2B5EF4-FFF2-40B4-BE49-F238E27FC236}">
                <a16:creationId xmlns:a16="http://schemas.microsoft.com/office/drawing/2014/main" id="{DECE68FC-7F0C-F15D-3B0A-EB2E4A7F1A1A}"/>
              </a:ext>
            </a:extLst>
          </p:cNvPr>
          <p:cNvPicPr>
            <a:picLocks noChangeAspect="1"/>
          </p:cNvPicPr>
          <p:nvPr/>
        </p:nvPicPr>
        <p:blipFill>
          <a:blip r:embed="rId2"/>
          <a:stretch>
            <a:fillRect/>
          </a:stretch>
        </p:blipFill>
        <p:spPr>
          <a:xfrm>
            <a:off x="0" y="0"/>
            <a:ext cx="12192000" cy="6858000"/>
          </a:xfrm>
          <a:prstGeom prst="rect">
            <a:avLst/>
          </a:prstGeom>
        </p:spPr>
      </p:pic>
      <p:sp>
        <p:nvSpPr>
          <p:cNvPr id="4" name="Rounded Rectangle 3">
            <a:extLst>
              <a:ext uri="{FF2B5EF4-FFF2-40B4-BE49-F238E27FC236}">
                <a16:creationId xmlns:a16="http://schemas.microsoft.com/office/drawing/2014/main" id="{4D556592-F76C-CE32-6B76-1C093DFA79C7}"/>
              </a:ext>
            </a:extLst>
          </p:cNvPr>
          <p:cNvSpPr/>
          <p:nvPr/>
        </p:nvSpPr>
        <p:spPr>
          <a:xfrm>
            <a:off x="2351314" y="6410848"/>
            <a:ext cx="2311121" cy="371789"/>
          </a:xfrm>
          <a:prstGeom prst="roundRect">
            <a:avLst/>
          </a:prstGeom>
          <a:pattFill prst="ltDnDiag">
            <a:fgClr>
              <a:srgbClr val="7030A0"/>
            </a:fgClr>
            <a:bgClr>
              <a:srgbClr val="C00000"/>
            </a:bgClr>
          </a:patt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241598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a:extLst>
            <a:ext uri="{FF2B5EF4-FFF2-40B4-BE49-F238E27FC236}">
              <a16:creationId xmlns:a16="http://schemas.microsoft.com/office/drawing/2014/main" id="{7651FC0C-D243-8FE6-A99D-822559E38F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0F502-2E06-677F-7AD0-E61A5D582C2F}"/>
              </a:ext>
            </a:extLst>
          </p:cNvPr>
          <p:cNvSpPr>
            <a:spLocks noGrp="1"/>
          </p:cNvSpPr>
          <p:nvPr>
            <p:ph type="title"/>
          </p:nvPr>
        </p:nvSpPr>
        <p:spPr>
          <a:xfrm>
            <a:off x="609600" y="1061718"/>
            <a:ext cx="10972800" cy="1143000"/>
          </a:xfrm>
        </p:spPr>
        <p:txBody>
          <a:bodyPr>
            <a:normAutofit/>
          </a:bodyPr>
          <a:lstStyle/>
          <a:p>
            <a:r>
              <a:rPr lang="en-GB" sz="5400" b="1" dirty="0">
                <a:solidFill>
                  <a:schemeClr val="tx1"/>
                </a:solidFill>
                <a:latin typeface="Arial Rounded MT Bold" panose="020F0704030504030204" pitchFamily="34" charset="77"/>
              </a:rPr>
              <a:t>Sundays in </a:t>
            </a:r>
            <a:r>
              <a:rPr lang="en-GB" sz="5400" b="1" dirty="0" err="1">
                <a:solidFill>
                  <a:schemeClr val="tx1"/>
                </a:solidFill>
                <a:latin typeface="Arial Rounded MT Bold" panose="020F0704030504030204" pitchFamily="34" charset="77"/>
              </a:rPr>
              <a:t>june</a:t>
            </a:r>
            <a:endParaRPr lang="en-GB" sz="5400" b="1" dirty="0">
              <a:solidFill>
                <a:schemeClr val="tx1"/>
              </a:solidFill>
              <a:latin typeface="Arial Rounded MT Bold" panose="020F0704030504030204" pitchFamily="34" charset="77"/>
            </a:endParaRPr>
          </a:p>
        </p:txBody>
      </p:sp>
      <p:graphicFrame>
        <p:nvGraphicFramePr>
          <p:cNvPr id="3" name="Diagram 2">
            <a:extLst>
              <a:ext uri="{FF2B5EF4-FFF2-40B4-BE49-F238E27FC236}">
                <a16:creationId xmlns:a16="http://schemas.microsoft.com/office/drawing/2014/main" id="{B318F8FB-0162-B785-E945-AD1189399FE2}"/>
              </a:ext>
            </a:extLst>
          </p:cNvPr>
          <p:cNvGraphicFramePr/>
          <p:nvPr>
            <p:extLst>
              <p:ext uri="{D42A27DB-BD31-4B8C-83A1-F6EECF244321}">
                <p14:modId xmlns:p14="http://schemas.microsoft.com/office/powerpoint/2010/main" val="2988012689"/>
              </p:ext>
            </p:extLst>
          </p:nvPr>
        </p:nvGraphicFramePr>
        <p:xfrm>
          <a:off x="3058167" y="2818180"/>
          <a:ext cx="8128000" cy="332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a:extLst>
              <a:ext uri="{FF2B5EF4-FFF2-40B4-BE49-F238E27FC236}">
                <a16:creationId xmlns:a16="http://schemas.microsoft.com/office/drawing/2014/main" id="{708E2674-9473-F06B-A284-28F7BADDEC57}"/>
              </a:ext>
            </a:extLst>
          </p:cNvPr>
          <p:cNvSpPr/>
          <p:nvPr/>
        </p:nvSpPr>
        <p:spPr>
          <a:xfrm>
            <a:off x="609600" y="4243428"/>
            <a:ext cx="2448568" cy="1894905"/>
          </a:xfrm>
          <a:prstGeom prst="roundRect">
            <a:avLst/>
          </a:prstGeom>
          <a:solidFill>
            <a:schemeClr val="accent3"/>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133" dirty="0"/>
          </a:p>
          <a:p>
            <a:pPr algn="ctr"/>
            <a:r>
              <a:rPr lang="en-GB" sz="2133" dirty="0">
                <a:latin typeface="Arial" panose="020B0604020202020204" pitchFamily="34" charset="0"/>
                <a:cs typeface="Arial" panose="020B0604020202020204" pitchFamily="34" charset="0"/>
              </a:rPr>
              <a:t>1</a:t>
            </a:r>
            <a:r>
              <a:rPr lang="en-GB" sz="2133" baseline="30000" dirty="0">
                <a:latin typeface="Arial" panose="020B0604020202020204" pitchFamily="34" charset="0"/>
                <a:cs typeface="Arial" panose="020B0604020202020204" pitchFamily="34" charset="0"/>
              </a:rPr>
              <a:t>st</a:t>
            </a:r>
            <a:r>
              <a:rPr lang="en-GB" sz="2133" dirty="0">
                <a:latin typeface="Arial" panose="020B0604020202020204" pitchFamily="34" charset="0"/>
                <a:cs typeface="Arial" panose="020B0604020202020204" pitchFamily="34" charset="0"/>
              </a:rPr>
              <a:t> June</a:t>
            </a:r>
          </a:p>
          <a:p>
            <a:pPr algn="ctr"/>
            <a:r>
              <a:rPr lang="en-GB" sz="2133" dirty="0">
                <a:latin typeface="Arial" panose="020B0604020202020204" pitchFamily="34" charset="0"/>
                <a:cs typeface="Arial" panose="020B0604020202020204" pitchFamily="34" charset="0"/>
              </a:rPr>
              <a:t>8</a:t>
            </a:r>
            <a:r>
              <a:rPr lang="en-GB" sz="2133" baseline="30000" dirty="0">
                <a:latin typeface="Arial" panose="020B0604020202020204" pitchFamily="34" charset="0"/>
                <a:cs typeface="Arial" panose="020B0604020202020204" pitchFamily="34" charset="0"/>
              </a:rPr>
              <a:t>th</a:t>
            </a:r>
            <a:r>
              <a:rPr lang="en-GB" sz="2133" dirty="0">
                <a:latin typeface="Arial" panose="020B0604020202020204" pitchFamily="34" charset="0"/>
                <a:cs typeface="Arial" panose="020B0604020202020204" pitchFamily="34" charset="0"/>
              </a:rPr>
              <a:t> June</a:t>
            </a:r>
          </a:p>
          <a:p>
            <a:pPr algn="ctr"/>
            <a:r>
              <a:rPr lang="en-GB" sz="2133" dirty="0">
                <a:latin typeface="Arial" panose="020B0604020202020204" pitchFamily="34" charset="0"/>
                <a:cs typeface="Arial" panose="020B0604020202020204" pitchFamily="34" charset="0"/>
              </a:rPr>
              <a:t>15</a:t>
            </a:r>
            <a:r>
              <a:rPr lang="en-GB" sz="2133" baseline="30000" dirty="0">
                <a:latin typeface="Arial" panose="020B0604020202020204" pitchFamily="34" charset="0"/>
                <a:cs typeface="Arial" panose="020B0604020202020204" pitchFamily="34" charset="0"/>
              </a:rPr>
              <a:t>th</a:t>
            </a:r>
            <a:r>
              <a:rPr lang="en-GB" sz="2133" dirty="0">
                <a:latin typeface="Arial" panose="020B0604020202020204" pitchFamily="34" charset="0"/>
                <a:cs typeface="Arial" panose="020B0604020202020204" pitchFamily="34" charset="0"/>
              </a:rPr>
              <a:t> June</a:t>
            </a:r>
          </a:p>
          <a:p>
            <a:pPr algn="ctr"/>
            <a:r>
              <a:rPr lang="en-GB" sz="2133" dirty="0">
                <a:latin typeface="Arial" panose="020B0604020202020204" pitchFamily="34" charset="0"/>
                <a:cs typeface="Arial" panose="020B0604020202020204" pitchFamily="34" charset="0"/>
              </a:rPr>
              <a:t>22</a:t>
            </a:r>
            <a:r>
              <a:rPr lang="en-GB" sz="2133" baseline="30000" dirty="0">
                <a:latin typeface="Arial" panose="020B0604020202020204" pitchFamily="34" charset="0"/>
                <a:cs typeface="Arial" panose="020B0604020202020204" pitchFamily="34" charset="0"/>
              </a:rPr>
              <a:t>nd</a:t>
            </a:r>
            <a:r>
              <a:rPr lang="en-GB" sz="2133" dirty="0">
                <a:latin typeface="Arial" panose="020B0604020202020204" pitchFamily="34" charset="0"/>
                <a:cs typeface="Arial" panose="020B0604020202020204" pitchFamily="34" charset="0"/>
              </a:rPr>
              <a:t> June</a:t>
            </a:r>
          </a:p>
          <a:p>
            <a:pPr algn="ctr"/>
            <a:r>
              <a:rPr lang="en-GB" sz="2133" dirty="0">
                <a:latin typeface="Arial" panose="020B0604020202020204" pitchFamily="34" charset="0"/>
                <a:cs typeface="Arial" panose="020B0604020202020204" pitchFamily="34" charset="0"/>
              </a:rPr>
              <a:t>29</a:t>
            </a:r>
            <a:r>
              <a:rPr lang="en-GB" sz="2133" baseline="30000" dirty="0">
                <a:latin typeface="Arial" panose="020B0604020202020204" pitchFamily="34" charset="0"/>
                <a:cs typeface="Arial" panose="020B0604020202020204" pitchFamily="34" charset="0"/>
              </a:rPr>
              <a:t>th</a:t>
            </a:r>
            <a:r>
              <a:rPr lang="en-GB" sz="2133" dirty="0">
                <a:latin typeface="Arial" panose="020B0604020202020204" pitchFamily="34" charset="0"/>
                <a:cs typeface="Arial" panose="020B0604020202020204" pitchFamily="34" charset="0"/>
              </a:rPr>
              <a:t> June</a:t>
            </a:r>
          </a:p>
          <a:p>
            <a:pPr algn="ctr"/>
            <a:endParaRPr lang="en-GB" sz="2133" dirty="0"/>
          </a:p>
        </p:txBody>
      </p:sp>
    </p:spTree>
    <p:extLst>
      <p:ext uri="{BB962C8B-B14F-4D97-AF65-F5344CB8AC3E}">
        <p14:creationId xmlns:p14="http://schemas.microsoft.com/office/powerpoint/2010/main" val="158874899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logo with text and a light bulb&#10;&#10;Description automatically generated">
            <a:extLst>
              <a:ext uri="{FF2B5EF4-FFF2-40B4-BE49-F238E27FC236}">
                <a16:creationId xmlns:a16="http://schemas.microsoft.com/office/drawing/2014/main" id="{74C6303D-8546-10B6-B636-78F861870EF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09600" y="912918"/>
            <a:ext cx="5384800" cy="3515615"/>
          </a:xfrm>
        </p:spPr>
      </p:pic>
      <p:pic>
        <p:nvPicPr>
          <p:cNvPr id="8" name="Content Placeholder 7" descr="A pile of vegetables with text overlay&#10;&#10;Description automatically generated">
            <a:extLst>
              <a:ext uri="{FF2B5EF4-FFF2-40B4-BE49-F238E27FC236}">
                <a16:creationId xmlns:a16="http://schemas.microsoft.com/office/drawing/2014/main" id="{DF15EB94-CD07-2335-3495-3E3EA42D3AE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01196" y="1341360"/>
            <a:ext cx="4285795" cy="22396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Rectangle 8">
            <a:extLst>
              <a:ext uri="{FF2B5EF4-FFF2-40B4-BE49-F238E27FC236}">
                <a16:creationId xmlns:a16="http://schemas.microsoft.com/office/drawing/2014/main" id="{94FF2BE5-E8F6-A331-6179-31FED0D72D31}"/>
              </a:ext>
            </a:extLst>
          </p:cNvPr>
          <p:cNvSpPr/>
          <p:nvPr/>
        </p:nvSpPr>
        <p:spPr>
          <a:xfrm>
            <a:off x="1764341" y="4782140"/>
            <a:ext cx="8663334" cy="861774"/>
          </a:xfrm>
          <a:prstGeom prst="rect">
            <a:avLst/>
          </a:prstGeom>
          <a:noFill/>
        </p:spPr>
        <p:txBody>
          <a:bodyPr wrap="none" lIns="121920" tIns="60960" rIns="121920" bIns="60960">
            <a:spAutoFit/>
          </a:bodyPr>
          <a:lstStyle/>
          <a:p>
            <a:pPr algn="ctr"/>
            <a:r>
              <a:rPr lang="en-GB" sz="4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Every Monday from 10.30 am</a:t>
            </a:r>
          </a:p>
        </p:txBody>
      </p:sp>
    </p:spTree>
    <p:extLst>
      <p:ext uri="{BB962C8B-B14F-4D97-AF65-F5344CB8AC3E}">
        <p14:creationId xmlns:p14="http://schemas.microsoft.com/office/powerpoint/2010/main" val="47596218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6" name="Content Placeholder 5" descr="A group of people sitting around a table&#10;&#10;Description automatically generated">
            <a:extLst>
              <a:ext uri="{FF2B5EF4-FFF2-40B4-BE49-F238E27FC236}">
                <a16:creationId xmlns:a16="http://schemas.microsoft.com/office/drawing/2014/main" id="{B089CE39-B324-2A7F-6D20-04AE7031B5C8}"/>
              </a:ext>
            </a:extLst>
          </p:cNvPr>
          <p:cNvPicPr>
            <a:picLocks noGrp="1" noChangeAspect="1"/>
          </p:cNvPicPr>
          <p:nvPr>
            <p:ph sz="half" idx="1"/>
          </p:nvPr>
        </p:nvPicPr>
        <p:blipFill>
          <a:blip r:embed="rId2">
            <a:duotone>
              <a:schemeClr val="accent2">
                <a:shade val="45000"/>
                <a:satMod val="135000"/>
              </a:schemeClr>
              <a:prstClr val="white"/>
            </a:duotone>
          </a:blip>
          <a:srcRect b="15350"/>
          <a:stretch/>
        </p:blipFill>
        <p:spPr>
          <a:xfrm>
            <a:off x="20" y="-22340"/>
            <a:ext cx="6095980" cy="6880340"/>
          </a:xfrm>
          <a:prstGeom prst="rect">
            <a:avLst/>
          </a:prstGeom>
        </p:spPr>
      </p:pic>
      <p:pic>
        <p:nvPicPr>
          <p:cNvPr id="8" name="Content Placeholder 7" descr="A screen with a map and text&#10;&#10;Description automatically generated">
            <a:extLst>
              <a:ext uri="{FF2B5EF4-FFF2-40B4-BE49-F238E27FC236}">
                <a16:creationId xmlns:a16="http://schemas.microsoft.com/office/drawing/2014/main" id="{EE59ADEC-9CDC-217B-6C9C-57411E989083}"/>
              </a:ext>
            </a:extLst>
          </p:cNvPr>
          <p:cNvPicPr>
            <a:picLocks noGrp="1" noChangeAspect="1"/>
          </p:cNvPicPr>
          <p:nvPr>
            <p:ph sz="half" idx="2"/>
          </p:nvPr>
        </p:nvPicPr>
        <p:blipFill>
          <a:blip r:embed="rId3">
            <a:duotone>
              <a:schemeClr val="bg2">
                <a:shade val="45000"/>
                <a:satMod val="135000"/>
              </a:schemeClr>
              <a:prstClr val="white"/>
            </a:duotone>
          </a:blip>
          <a:srcRect l="19225" r="14108"/>
          <a:stretch/>
        </p:blipFill>
        <p:spPr>
          <a:xfrm>
            <a:off x="6096000" y="10"/>
            <a:ext cx="6096000" cy="6857990"/>
          </a:xfrm>
          <a:prstGeom prst="rect">
            <a:avLst/>
          </a:prstGeom>
        </p:spPr>
      </p:pic>
      <p:sp>
        <p:nvSpPr>
          <p:cNvPr id="2" name="Title 1">
            <a:extLst>
              <a:ext uri="{FF2B5EF4-FFF2-40B4-BE49-F238E27FC236}">
                <a16:creationId xmlns:a16="http://schemas.microsoft.com/office/drawing/2014/main" id="{C7E5B8DB-BFE6-6FC4-99D0-2A14AD79C309}"/>
              </a:ext>
            </a:extLst>
          </p:cNvPr>
          <p:cNvSpPr>
            <a:spLocks noGrp="1"/>
          </p:cNvSpPr>
          <p:nvPr>
            <p:ph type="title"/>
          </p:nvPr>
        </p:nvSpPr>
        <p:spPr>
          <a:xfrm>
            <a:off x="1600200" y="2386744"/>
            <a:ext cx="8991600" cy="1645920"/>
          </a:xfrm>
          <a:solidFill>
            <a:srgbClr val="FFFFFF"/>
          </a:solidFill>
        </p:spPr>
        <p:txBody>
          <a:bodyPr vert="horz" lIns="274320" tIns="182880" rIns="274320" bIns="182880" rtlCol="0" anchor="ctr" anchorCtr="1">
            <a:normAutofit/>
          </a:bodyPr>
          <a:lstStyle/>
          <a:p>
            <a:r>
              <a:rPr lang="en-US" sz="3800">
                <a:solidFill>
                  <a:srgbClr val="262626"/>
                </a:solidFill>
              </a:rPr>
              <a:t>English Lessons </a:t>
            </a:r>
            <a:br>
              <a:rPr lang="en-US" sz="3800">
                <a:solidFill>
                  <a:srgbClr val="262626"/>
                </a:solidFill>
              </a:rPr>
            </a:br>
            <a:r>
              <a:rPr lang="en-US" sz="3800">
                <a:solidFill>
                  <a:srgbClr val="262626"/>
                </a:solidFill>
              </a:rPr>
              <a:t>(with a gospel message)</a:t>
            </a:r>
          </a:p>
        </p:txBody>
      </p:sp>
      <p:sp>
        <p:nvSpPr>
          <p:cNvPr id="9" name="Rectangle 8">
            <a:extLst>
              <a:ext uri="{FF2B5EF4-FFF2-40B4-BE49-F238E27FC236}">
                <a16:creationId xmlns:a16="http://schemas.microsoft.com/office/drawing/2014/main" id="{F94E8110-E546-68A0-4D1A-DB28F3C015C6}"/>
              </a:ext>
            </a:extLst>
          </p:cNvPr>
          <p:cNvSpPr/>
          <p:nvPr/>
        </p:nvSpPr>
        <p:spPr>
          <a:xfrm>
            <a:off x="2695194" y="4352544"/>
            <a:ext cx="6801612" cy="1239894"/>
          </a:xfrm>
          <a:prstGeom prst="rect">
            <a:avLst/>
          </a:prstGeom>
        </p:spPr>
        <p:txBody>
          <a:bodyPr vert="horz" lIns="91440" tIns="45720" rIns="91440" bIns="45720" rtlCol="0">
            <a:normAutofit/>
          </a:bodyPr>
          <a:lstStyle/>
          <a:p>
            <a:pPr algn="ctr" defTabSz="914400">
              <a:spcBef>
                <a:spcPts val="1000"/>
              </a:spcBef>
              <a:buClr>
                <a:schemeClr val="accent2"/>
              </a:buClr>
            </a:pPr>
            <a:r>
              <a:rPr lang="en-US" sz="2000" b="1" spc="50">
                <a:ln w="0"/>
                <a:solidFill>
                  <a:schemeClr val="tx1">
                    <a:lumMod val="75000"/>
                    <a:lumOff val="25000"/>
                  </a:schemeClr>
                </a:solidFill>
                <a:effectLst>
                  <a:innerShdw blurRad="63500" dist="50800" dir="13500000">
                    <a:srgbClr val="000000">
                      <a:alpha val="50000"/>
                    </a:srgbClr>
                  </a:innerShdw>
                </a:effectLst>
              </a:rPr>
              <a:t>Every Tuesday from 6.30pm</a:t>
            </a:r>
          </a:p>
        </p:txBody>
      </p:sp>
    </p:spTree>
    <p:extLst>
      <p:ext uri="{BB962C8B-B14F-4D97-AF65-F5344CB8AC3E}">
        <p14:creationId xmlns:p14="http://schemas.microsoft.com/office/powerpoint/2010/main" val="316045950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35D44-0B65-91C8-8B59-91679C5CA6ED}"/>
              </a:ext>
            </a:extLst>
          </p:cNvPr>
          <p:cNvSpPr>
            <a:spLocks noGrp="1"/>
          </p:cNvSpPr>
          <p:nvPr>
            <p:ph type="title"/>
          </p:nvPr>
        </p:nvSpPr>
        <p:spPr>
          <a:xfrm>
            <a:off x="804672" y="875692"/>
            <a:ext cx="4486656" cy="1463928"/>
          </a:xfrm>
        </p:spPr>
        <p:txBody>
          <a:bodyPr>
            <a:noAutofit/>
          </a:bodyPr>
          <a:lstStyle/>
          <a:p>
            <a:r>
              <a:rPr lang="en-GB" sz="3200" dirty="0">
                <a:latin typeface="Arial Rounded MT Bold" panose="020F0704030504030204" pitchFamily="34" charset="77"/>
              </a:rPr>
              <a:t>Wednesday’s </a:t>
            </a:r>
          </a:p>
        </p:txBody>
      </p:sp>
      <p:sp>
        <p:nvSpPr>
          <p:cNvPr id="4" name="Text Placeholder 3">
            <a:extLst>
              <a:ext uri="{FF2B5EF4-FFF2-40B4-BE49-F238E27FC236}">
                <a16:creationId xmlns:a16="http://schemas.microsoft.com/office/drawing/2014/main" id="{3A0AD0A4-D79B-4EC1-5709-2E3ED8C23184}"/>
              </a:ext>
            </a:extLst>
          </p:cNvPr>
          <p:cNvSpPr>
            <a:spLocks noGrp="1"/>
          </p:cNvSpPr>
          <p:nvPr>
            <p:ph type="body" sz="half" idx="2"/>
          </p:nvPr>
        </p:nvSpPr>
        <p:spPr>
          <a:xfrm>
            <a:off x="7308559" y="6024674"/>
            <a:ext cx="3794760" cy="833326"/>
          </a:xfrm>
        </p:spPr>
        <p:txBody>
          <a:bodyPr>
            <a:normAutofit/>
          </a:bodyPr>
          <a:lstStyle/>
          <a:p>
            <a:r>
              <a:rPr lang="en-GB" sz="3600" dirty="0">
                <a:latin typeface="Arial" panose="020B0604020202020204" pitchFamily="34" charset="0"/>
                <a:cs typeface="Arial" panose="020B0604020202020204" pitchFamily="34" charset="0"/>
              </a:rPr>
              <a:t>From 7.30pm </a:t>
            </a:r>
          </a:p>
        </p:txBody>
      </p:sp>
      <p:pic>
        <p:nvPicPr>
          <p:cNvPr id="8" name="Picture 7" descr="A mountain range with trees and a blue sky&#10;&#10;Description automatically generated">
            <a:extLst>
              <a:ext uri="{FF2B5EF4-FFF2-40B4-BE49-F238E27FC236}">
                <a16:creationId xmlns:a16="http://schemas.microsoft.com/office/drawing/2014/main" id="{0EB226D7-7630-9D39-FCDB-44A7BE287566}"/>
              </a:ext>
            </a:extLst>
          </p:cNvPr>
          <p:cNvPicPr>
            <a:picLocks noChangeAspect="1"/>
          </p:cNvPicPr>
          <p:nvPr/>
        </p:nvPicPr>
        <p:blipFill>
          <a:blip r:embed="rId2"/>
          <a:stretch>
            <a:fillRect/>
          </a:stretch>
        </p:blipFill>
        <p:spPr>
          <a:xfrm>
            <a:off x="6627812" y="360169"/>
            <a:ext cx="5080000" cy="2857500"/>
          </a:xfrm>
          <a:prstGeom prst="rect">
            <a:avLst/>
          </a:prstGeom>
        </p:spPr>
      </p:pic>
      <p:sp>
        <p:nvSpPr>
          <p:cNvPr id="7" name="Text Placeholder 3">
            <a:extLst>
              <a:ext uri="{FF2B5EF4-FFF2-40B4-BE49-F238E27FC236}">
                <a16:creationId xmlns:a16="http://schemas.microsoft.com/office/drawing/2014/main" id="{35D15564-6E38-3049-51DC-66DCCB7FC976}"/>
              </a:ext>
            </a:extLst>
          </p:cNvPr>
          <p:cNvSpPr txBox="1">
            <a:spLocks/>
          </p:cNvSpPr>
          <p:nvPr/>
        </p:nvSpPr>
        <p:spPr>
          <a:xfrm>
            <a:off x="1088681" y="3436669"/>
            <a:ext cx="3794760" cy="833326"/>
          </a:xfrm>
          <a:prstGeom prst="rect">
            <a:avLst/>
          </a:prstGeom>
        </p:spPr>
        <p:txBody>
          <a:bodyPr vert="horz" lIns="91440" tIns="45720" rIns="91440" bIns="45720" rtlCol="0" anchor="t" anchorCtr="1">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1500" kern="1200">
                <a:solidFill>
                  <a:srgbClr val="FFFFFF"/>
                </a:solidFill>
                <a:latin typeface="+mn-lt"/>
                <a:ea typeface="+mn-ea"/>
                <a:cs typeface="+mn-cs"/>
              </a:defRPr>
            </a:lvl1pPr>
            <a:lvl2pPr marL="457200" indent="0" algn="l" defTabSz="914400" rtl="0" eaLnBrk="1" latinLnBrk="0" hangingPunct="1">
              <a:lnSpc>
                <a:spcPct val="100000"/>
              </a:lnSpc>
              <a:spcBef>
                <a:spcPts val="1000"/>
              </a:spcBef>
              <a:buClr>
                <a:schemeClr val="accent2"/>
              </a:buClr>
              <a:buFont typeface="Arial" panose="020B0604020202020204" pitchFamily="34" charset="0"/>
              <a:buNone/>
              <a:defRPr sz="14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1000"/>
              </a:spcBef>
              <a:buClr>
                <a:schemeClr val="accent2"/>
              </a:buClr>
              <a:buFont typeface="Arial" panose="020B0604020202020204" pitchFamily="34" charset="0"/>
              <a:buNone/>
              <a:defRPr sz="12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1000"/>
              </a:spcBef>
              <a:buClr>
                <a:schemeClr val="accent2"/>
              </a:buClr>
              <a:buFont typeface="Arial" panose="020B0604020202020204" pitchFamily="34" charset="0"/>
              <a:buNone/>
              <a:defRPr sz="1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1000"/>
              </a:spcBef>
              <a:buClr>
                <a:schemeClr val="accent2"/>
              </a:buClr>
              <a:buFont typeface="Arial" panose="020B0604020202020204" pitchFamily="34" charset="0"/>
              <a:buNone/>
              <a:defRPr sz="1000" kern="1200">
                <a:solidFill>
                  <a:schemeClr val="tx1">
                    <a:lumMod val="85000"/>
                    <a:lumOff val="15000"/>
                  </a:schemeClr>
                </a:solidFill>
                <a:latin typeface="+mn-lt"/>
                <a:ea typeface="+mn-ea"/>
                <a:cs typeface="+mn-cs"/>
              </a:defRPr>
            </a:lvl5pPr>
            <a:lvl6pPr marL="2286000" indent="0" algn="l" defTabSz="914400" rtl="0" eaLnBrk="1" latinLnBrk="0" hangingPunct="1">
              <a:lnSpc>
                <a:spcPct val="100000"/>
              </a:lnSpc>
              <a:spcBef>
                <a:spcPts val="1000"/>
              </a:spcBef>
              <a:buClr>
                <a:schemeClr val="accent2"/>
              </a:buClr>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100000"/>
              </a:lnSpc>
              <a:spcBef>
                <a:spcPts val="1000"/>
              </a:spcBef>
              <a:buClr>
                <a:schemeClr val="accent2"/>
              </a:buClr>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100000"/>
              </a:lnSpc>
              <a:spcBef>
                <a:spcPts val="1000"/>
              </a:spcBef>
              <a:buClr>
                <a:schemeClr val="accent2"/>
              </a:buClr>
              <a:buFont typeface="Arial" panose="020B0604020202020204" pitchFamily="34" charset="0"/>
              <a:buNone/>
              <a:defRPr sz="1000" kern="1200" baseline="0">
                <a:solidFill>
                  <a:schemeClr val="tx1"/>
                </a:solidFill>
                <a:latin typeface="+mn-lt"/>
                <a:ea typeface="+mn-ea"/>
                <a:cs typeface="+mn-cs"/>
              </a:defRPr>
            </a:lvl8pPr>
            <a:lvl9pPr marL="3657600" indent="0" algn="l" defTabSz="914400" rtl="0" eaLnBrk="1" latinLnBrk="0" hangingPunct="1">
              <a:lnSpc>
                <a:spcPct val="100000"/>
              </a:lnSpc>
              <a:spcBef>
                <a:spcPts val="1000"/>
              </a:spcBef>
              <a:buClr>
                <a:schemeClr val="accent2"/>
              </a:buClr>
              <a:buFont typeface="Arial" panose="020B0604020202020204" pitchFamily="34" charset="0"/>
              <a:buNone/>
              <a:defRPr sz="1000" kern="1200" baseline="0">
                <a:solidFill>
                  <a:schemeClr val="tx1"/>
                </a:solidFill>
                <a:latin typeface="+mn-lt"/>
                <a:ea typeface="+mn-ea"/>
                <a:cs typeface="+mn-cs"/>
              </a:defRPr>
            </a:lvl9pPr>
          </a:lstStyle>
          <a:p>
            <a:r>
              <a:rPr lang="en-GB" sz="3600" dirty="0">
                <a:latin typeface="Arial" panose="020B0604020202020204" pitchFamily="34" charset="0"/>
                <a:cs typeface="Arial" panose="020B0604020202020204" pitchFamily="34" charset="0"/>
              </a:rPr>
              <a:t> </a:t>
            </a:r>
          </a:p>
        </p:txBody>
      </p:sp>
      <p:graphicFrame>
        <p:nvGraphicFramePr>
          <p:cNvPr id="3" name="Table 2">
            <a:extLst>
              <a:ext uri="{FF2B5EF4-FFF2-40B4-BE49-F238E27FC236}">
                <a16:creationId xmlns:a16="http://schemas.microsoft.com/office/drawing/2014/main" id="{824B1C0D-E7EB-A0D6-93AF-D3B95E1809D4}"/>
              </a:ext>
            </a:extLst>
          </p:cNvPr>
          <p:cNvGraphicFramePr>
            <a:graphicFrameLocks noGrp="1"/>
          </p:cNvGraphicFramePr>
          <p:nvPr>
            <p:extLst>
              <p:ext uri="{D42A27DB-BD31-4B8C-83A1-F6EECF244321}">
                <p14:modId xmlns:p14="http://schemas.microsoft.com/office/powerpoint/2010/main" val="3630099300"/>
              </p:ext>
            </p:extLst>
          </p:nvPr>
        </p:nvGraphicFramePr>
        <p:xfrm>
          <a:off x="6217618" y="3594032"/>
          <a:ext cx="5900388" cy="1854200"/>
        </p:xfrm>
        <a:graphic>
          <a:graphicData uri="http://schemas.openxmlformats.org/drawingml/2006/table">
            <a:tbl>
              <a:tblPr firstRow="1" bandRow="1">
                <a:tableStyleId>{5C22544A-7EE6-4342-B048-85BDC9FD1C3A}</a:tableStyleId>
              </a:tblPr>
              <a:tblGrid>
                <a:gridCol w="2301349">
                  <a:extLst>
                    <a:ext uri="{9D8B030D-6E8A-4147-A177-3AD203B41FA5}">
                      <a16:colId xmlns:a16="http://schemas.microsoft.com/office/drawing/2014/main" val="3431432450"/>
                    </a:ext>
                  </a:extLst>
                </a:gridCol>
                <a:gridCol w="3599039">
                  <a:extLst>
                    <a:ext uri="{9D8B030D-6E8A-4147-A177-3AD203B41FA5}">
                      <a16:colId xmlns:a16="http://schemas.microsoft.com/office/drawing/2014/main" val="2030238362"/>
                    </a:ext>
                  </a:extLst>
                </a:gridCol>
              </a:tblGrid>
              <a:tr h="370840">
                <a:tc>
                  <a:txBody>
                    <a:bodyPr/>
                    <a:lstStyle/>
                    <a:p>
                      <a:r>
                        <a:rPr lang="en-GB" dirty="0"/>
                        <a:t>Date</a:t>
                      </a:r>
                    </a:p>
                  </a:txBody>
                  <a:tcPr/>
                </a:tc>
                <a:tc>
                  <a:txBody>
                    <a:bodyPr/>
                    <a:lstStyle/>
                    <a:p>
                      <a:r>
                        <a:rPr lang="en-GB" dirty="0"/>
                        <a:t>Responsibility of</a:t>
                      </a:r>
                    </a:p>
                  </a:txBody>
                  <a:tcPr/>
                </a:tc>
                <a:extLst>
                  <a:ext uri="{0D108BD9-81ED-4DB2-BD59-A6C34878D82A}">
                    <a16:rowId xmlns:a16="http://schemas.microsoft.com/office/drawing/2014/main" val="428125580"/>
                  </a:ext>
                </a:extLst>
              </a:tr>
              <a:tr h="370840">
                <a:tc>
                  <a:txBody>
                    <a:bodyPr/>
                    <a:lstStyle/>
                    <a:p>
                      <a:r>
                        <a:rPr lang="en-GB" dirty="0"/>
                        <a:t>4</a:t>
                      </a:r>
                      <a:r>
                        <a:rPr lang="en-GB" baseline="30000" dirty="0"/>
                        <a:t>th</a:t>
                      </a:r>
                      <a:r>
                        <a:rPr lang="en-GB" dirty="0"/>
                        <a:t> June</a:t>
                      </a:r>
                    </a:p>
                  </a:txBody>
                  <a:tcPr/>
                </a:tc>
                <a:tc>
                  <a:txBody>
                    <a:bodyPr/>
                    <a:lstStyle/>
                    <a:p>
                      <a:r>
                        <a:rPr lang="en-GB" dirty="0"/>
                        <a:t>Robert Lawrie</a:t>
                      </a:r>
                    </a:p>
                  </a:txBody>
                  <a:tcPr/>
                </a:tc>
                <a:extLst>
                  <a:ext uri="{0D108BD9-81ED-4DB2-BD59-A6C34878D82A}">
                    <a16:rowId xmlns:a16="http://schemas.microsoft.com/office/drawing/2014/main" val="3771669477"/>
                  </a:ext>
                </a:extLst>
              </a:tr>
              <a:tr h="370840">
                <a:tc>
                  <a:txBody>
                    <a:bodyPr/>
                    <a:lstStyle/>
                    <a:p>
                      <a:r>
                        <a:rPr lang="en-GB" dirty="0"/>
                        <a:t>11</a:t>
                      </a:r>
                      <a:r>
                        <a:rPr lang="en-GB" baseline="30000" dirty="0"/>
                        <a:t>th</a:t>
                      </a:r>
                      <a:r>
                        <a:rPr lang="en-GB" dirty="0"/>
                        <a:t> June</a:t>
                      </a:r>
                    </a:p>
                  </a:txBody>
                  <a:tcPr/>
                </a:tc>
                <a:tc>
                  <a:txBody>
                    <a:bodyPr/>
                    <a:lstStyle/>
                    <a:p>
                      <a:r>
                        <a:rPr lang="en-GB" dirty="0"/>
                        <a:t>Alan Russell</a:t>
                      </a:r>
                    </a:p>
                  </a:txBody>
                  <a:tcPr/>
                </a:tc>
                <a:extLst>
                  <a:ext uri="{0D108BD9-81ED-4DB2-BD59-A6C34878D82A}">
                    <a16:rowId xmlns:a16="http://schemas.microsoft.com/office/drawing/2014/main" val="4210834444"/>
                  </a:ext>
                </a:extLst>
              </a:tr>
              <a:tr h="370840">
                <a:tc>
                  <a:txBody>
                    <a:bodyPr/>
                    <a:lstStyle/>
                    <a:p>
                      <a:r>
                        <a:rPr lang="en-GB" dirty="0"/>
                        <a:t>18</a:t>
                      </a:r>
                      <a:r>
                        <a:rPr lang="en-GB" baseline="30000" dirty="0"/>
                        <a:t>th</a:t>
                      </a:r>
                      <a:r>
                        <a:rPr lang="en-GB" dirty="0"/>
                        <a:t> June</a:t>
                      </a:r>
                    </a:p>
                  </a:txBody>
                  <a:tcPr/>
                </a:tc>
                <a:tc>
                  <a:txBody>
                    <a:bodyPr/>
                    <a:lstStyle/>
                    <a:p>
                      <a:r>
                        <a:rPr lang="en-GB" dirty="0"/>
                        <a:t>Robert </a:t>
                      </a:r>
                      <a:r>
                        <a:rPr lang="en-GB" dirty="0" err="1"/>
                        <a:t>McGilivray</a:t>
                      </a:r>
                      <a:endParaRPr lang="en-GB" dirty="0"/>
                    </a:p>
                  </a:txBody>
                  <a:tcPr/>
                </a:tc>
                <a:extLst>
                  <a:ext uri="{0D108BD9-81ED-4DB2-BD59-A6C34878D82A}">
                    <a16:rowId xmlns:a16="http://schemas.microsoft.com/office/drawing/2014/main" val="523134005"/>
                  </a:ext>
                </a:extLst>
              </a:tr>
              <a:tr h="370840">
                <a:tc>
                  <a:txBody>
                    <a:bodyPr/>
                    <a:lstStyle/>
                    <a:p>
                      <a:r>
                        <a:rPr lang="en-GB" dirty="0"/>
                        <a:t>25</a:t>
                      </a:r>
                      <a:r>
                        <a:rPr lang="en-GB" baseline="30000" dirty="0"/>
                        <a:t>th</a:t>
                      </a:r>
                      <a:r>
                        <a:rPr lang="en-GB" dirty="0"/>
                        <a:t> June</a:t>
                      </a:r>
                    </a:p>
                  </a:txBody>
                  <a:tcPr/>
                </a:tc>
                <a:tc>
                  <a:txBody>
                    <a:bodyPr/>
                    <a:lstStyle/>
                    <a:p>
                      <a:r>
                        <a:rPr lang="en-GB" dirty="0"/>
                        <a:t>Willie Glen</a:t>
                      </a:r>
                    </a:p>
                  </a:txBody>
                  <a:tcPr/>
                </a:tc>
                <a:extLst>
                  <a:ext uri="{0D108BD9-81ED-4DB2-BD59-A6C34878D82A}">
                    <a16:rowId xmlns:a16="http://schemas.microsoft.com/office/drawing/2014/main" val="4167088975"/>
                  </a:ext>
                </a:extLst>
              </a:tr>
            </a:tbl>
          </a:graphicData>
        </a:graphic>
      </p:graphicFrame>
      <p:pic>
        <p:nvPicPr>
          <p:cNvPr id="9" name="Picture 8" descr="A cup of coffee and cookies&#10;&#10;AI-generated content may be incorrect.">
            <a:extLst>
              <a:ext uri="{FF2B5EF4-FFF2-40B4-BE49-F238E27FC236}">
                <a16:creationId xmlns:a16="http://schemas.microsoft.com/office/drawing/2014/main" id="{CCF34675-8D4C-AA4F-1434-144258CABC9C}"/>
              </a:ext>
            </a:extLst>
          </p:cNvPr>
          <p:cNvPicPr>
            <a:picLocks noChangeAspect="1"/>
          </p:cNvPicPr>
          <p:nvPr/>
        </p:nvPicPr>
        <p:blipFill>
          <a:blip r:embed="rId3"/>
          <a:stretch>
            <a:fillRect/>
          </a:stretch>
        </p:blipFill>
        <p:spPr>
          <a:xfrm>
            <a:off x="2058961" y="2822057"/>
            <a:ext cx="1854200" cy="1854200"/>
          </a:xfrm>
          <a:prstGeom prst="rect">
            <a:avLst/>
          </a:prstGeom>
        </p:spPr>
      </p:pic>
      <p:sp>
        <p:nvSpPr>
          <p:cNvPr id="10" name="Rectangle 9">
            <a:extLst>
              <a:ext uri="{FF2B5EF4-FFF2-40B4-BE49-F238E27FC236}">
                <a16:creationId xmlns:a16="http://schemas.microsoft.com/office/drawing/2014/main" id="{CB419B9F-D0FF-900D-4FDF-BE826C18B9FC}"/>
              </a:ext>
            </a:extLst>
          </p:cNvPr>
          <p:cNvSpPr/>
          <p:nvPr/>
        </p:nvSpPr>
        <p:spPr>
          <a:xfrm>
            <a:off x="106425" y="4838926"/>
            <a:ext cx="5883149"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Tea/Coffee and chat</a:t>
            </a:r>
          </a:p>
          <a:p>
            <a:pPr algn="ctr"/>
            <a:r>
              <a:rPr lang="en-GB"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From 7pm</a:t>
            </a:r>
          </a:p>
        </p:txBody>
      </p:sp>
    </p:spTree>
    <p:extLst>
      <p:ext uri="{BB962C8B-B14F-4D97-AF65-F5344CB8AC3E}">
        <p14:creationId xmlns:p14="http://schemas.microsoft.com/office/powerpoint/2010/main" val="416259362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Picture 3" descr="A picture containing diagram&#10;&#10;Description automatically generated">
            <a:extLst>
              <a:ext uri="{FF2B5EF4-FFF2-40B4-BE49-F238E27FC236}">
                <a16:creationId xmlns:a16="http://schemas.microsoft.com/office/drawing/2014/main" id="{9EABD7E1-C3F1-9FF0-5179-A751A1EC6025}"/>
              </a:ext>
            </a:extLst>
          </p:cNvPr>
          <p:cNvPicPr>
            <a:picLocks noChangeAspect="1"/>
          </p:cNvPicPr>
          <p:nvPr/>
        </p:nvPicPr>
        <p:blipFill>
          <a:blip r:embed="rId2"/>
          <a:srcRect/>
          <a:stretch/>
        </p:blipFill>
        <p:spPr>
          <a:xfrm>
            <a:off x="20" y="10"/>
            <a:ext cx="12191980" cy="6857990"/>
          </a:xfrm>
          <a:prstGeom prst="rect">
            <a:avLst/>
          </a:prstGeom>
        </p:spPr>
      </p:pic>
      <p:sp>
        <p:nvSpPr>
          <p:cNvPr id="5" name="Rectangle 4">
            <a:extLst>
              <a:ext uri="{FF2B5EF4-FFF2-40B4-BE49-F238E27FC236}">
                <a16:creationId xmlns:a16="http://schemas.microsoft.com/office/drawing/2014/main" id="{C1F3F0C9-7808-7750-B493-8AEF98A51D0E}"/>
              </a:ext>
            </a:extLst>
          </p:cNvPr>
          <p:cNvSpPr/>
          <p:nvPr/>
        </p:nvSpPr>
        <p:spPr>
          <a:xfrm>
            <a:off x="1600200" y="2386744"/>
            <a:ext cx="8991600" cy="1645920"/>
          </a:xfrm>
          <a:prstGeom prst="rect">
            <a:avLst/>
          </a:prstGeom>
          <a:solidFill>
            <a:schemeClr val="bg1">
              <a:alpha val="60000"/>
            </a:schemeClr>
          </a:solidFill>
          <a:ln>
            <a:solidFill>
              <a:schemeClr val="tx1"/>
            </a:solidFill>
          </a:ln>
        </p:spPr>
        <p:txBody>
          <a:bodyPr vert="horz" lIns="274320" tIns="182880" rIns="274320" bIns="182880" rtlCol="0" anchor="ctr" anchorCtr="1">
            <a:normAutofit/>
          </a:bodyPr>
          <a:lstStyle/>
          <a:p>
            <a:pPr algn="ctr" defTabSz="914400">
              <a:lnSpc>
                <a:spcPct val="90000"/>
              </a:lnSpc>
              <a:spcBef>
                <a:spcPct val="0"/>
              </a:spcBef>
              <a:spcAft>
                <a:spcPts val="600"/>
              </a:spcAft>
            </a:pPr>
            <a:r>
              <a:rPr lang="en-US" sz="3800" b="1" cap="all" spc="200">
                <a:ln w="10160">
                  <a:solidFill>
                    <a:schemeClr val="accent5"/>
                  </a:solidFill>
                  <a:prstDash val="solid"/>
                </a:ln>
                <a:effectLst>
                  <a:outerShdw blurRad="38100" dist="22860" dir="5400000" algn="tl" rotWithShape="0">
                    <a:srgbClr val="000000">
                      <a:alpha val="30000"/>
                    </a:srgbClr>
                  </a:outerShdw>
                </a:effectLst>
                <a:latin typeface="+mj-lt"/>
                <a:ea typeface="+mj-ea"/>
                <a:cs typeface="+mj-cs"/>
              </a:rPr>
              <a:t>Noah’s Ark Toddlers Group, Fridays @ 10am</a:t>
            </a:r>
            <a:endParaRPr lang="en-US" sz="3800" b="1" cap="all" spc="200">
              <a:ln w="9525">
                <a:solidFill>
                  <a:schemeClr val="bg1"/>
                </a:solidFill>
                <a:prstDash val="solid"/>
              </a:ln>
              <a:effectLst>
                <a:outerShdw blurRad="12700" dist="38100" dir="2700000" algn="tl" rotWithShape="0">
                  <a:schemeClr val="accent5">
                    <a:lumMod val="60000"/>
                    <a:lumOff val="40000"/>
                  </a:schemeClr>
                </a:outerShdw>
              </a:effectLst>
              <a:latin typeface="+mj-lt"/>
              <a:ea typeface="+mj-ea"/>
              <a:cs typeface="+mj-cs"/>
            </a:endParaRPr>
          </a:p>
        </p:txBody>
      </p:sp>
    </p:spTree>
    <p:extLst>
      <p:ext uri="{BB962C8B-B14F-4D97-AF65-F5344CB8AC3E}">
        <p14:creationId xmlns:p14="http://schemas.microsoft.com/office/powerpoint/2010/main" val="30257592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astle on a hill with a swan in the water&#10;&#10;AI-generated content may be incorrect.">
            <a:extLst>
              <a:ext uri="{FF2B5EF4-FFF2-40B4-BE49-F238E27FC236}">
                <a16:creationId xmlns:a16="http://schemas.microsoft.com/office/drawing/2014/main" id="{955A5BF9-FA1A-3552-6959-1AF4E7BCBB80}"/>
              </a:ext>
            </a:extLst>
          </p:cNvPr>
          <p:cNvPicPr>
            <a:picLocks noChangeAspect="1"/>
          </p:cNvPicPr>
          <p:nvPr/>
        </p:nvPicPr>
        <p:blipFill>
          <a:blip r:embed="rId2"/>
          <a:stretch>
            <a:fillRect/>
          </a:stretch>
        </p:blipFill>
        <p:spPr>
          <a:xfrm>
            <a:off x="984439" y="1830394"/>
            <a:ext cx="4789827" cy="3197209"/>
          </a:xfrm>
          <a:prstGeom prst="rect">
            <a:avLst/>
          </a:prstGeom>
        </p:spPr>
      </p:pic>
      <p:cxnSp>
        <p:nvCxnSpPr>
          <p:cNvPr id="10" name="Straight Connector 9">
            <a:extLst>
              <a:ext uri="{FF2B5EF4-FFF2-40B4-BE49-F238E27FC236}">
                <a16:creationId xmlns:a16="http://schemas.microsoft.com/office/drawing/2014/main" id="{516F97B9-23C6-4EF1-AED7-D5E3C26A64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096000" y="1142999"/>
            <a:ext cx="0" cy="45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A couple of people on bicycles walking down a sidewalk&#10;&#10;AI-generated content may be incorrect.">
            <a:extLst>
              <a:ext uri="{FF2B5EF4-FFF2-40B4-BE49-F238E27FC236}">
                <a16:creationId xmlns:a16="http://schemas.microsoft.com/office/drawing/2014/main" id="{41AF24D5-3D5B-4B35-E963-BD5C45D2601F}"/>
              </a:ext>
            </a:extLst>
          </p:cNvPr>
          <p:cNvPicPr>
            <a:picLocks noChangeAspect="1"/>
          </p:cNvPicPr>
          <p:nvPr/>
        </p:nvPicPr>
        <p:blipFill>
          <a:blip r:embed="rId3"/>
          <a:stretch>
            <a:fillRect/>
          </a:stretch>
        </p:blipFill>
        <p:spPr>
          <a:xfrm>
            <a:off x="6417734" y="1989163"/>
            <a:ext cx="4799456" cy="2879673"/>
          </a:xfrm>
          <a:prstGeom prst="rect">
            <a:avLst/>
          </a:prstGeom>
        </p:spPr>
      </p:pic>
      <p:sp>
        <p:nvSpPr>
          <p:cNvPr id="6" name="Rectangle 5">
            <a:extLst>
              <a:ext uri="{FF2B5EF4-FFF2-40B4-BE49-F238E27FC236}">
                <a16:creationId xmlns:a16="http://schemas.microsoft.com/office/drawing/2014/main" id="{80F0016A-D1B8-DFBF-A3A8-11EECAAF9CB2}"/>
              </a:ext>
            </a:extLst>
          </p:cNvPr>
          <p:cNvSpPr/>
          <p:nvPr/>
        </p:nvSpPr>
        <p:spPr>
          <a:xfrm>
            <a:off x="758839" y="219669"/>
            <a:ext cx="8865633" cy="923330"/>
          </a:xfrm>
          <a:prstGeom prst="rect">
            <a:avLst/>
          </a:prstGeom>
          <a:solidFill>
            <a:schemeClr val="bg1"/>
          </a:solidFill>
        </p:spPr>
        <p:txBody>
          <a:bodyPr wrap="none" lIns="91440" tIns="45720" rIns="91440" bIns="45720">
            <a:spAutoFit/>
          </a:bodyPr>
          <a:lstStyle/>
          <a:p>
            <a:pPr algn="ctr"/>
            <a:r>
              <a:rPr lang="en-GB" sz="5400" b="0" cap="none" spc="0" dirty="0">
                <a:ln w="0"/>
                <a:solidFill>
                  <a:srgbClr val="7030A0"/>
                </a:solidFill>
                <a:effectLst>
                  <a:outerShdw blurRad="38100" dist="19050" dir="2700000" algn="tl" rotWithShape="0">
                    <a:schemeClr val="dk1">
                      <a:alpha val="40000"/>
                    </a:schemeClr>
                  </a:outerShdw>
                </a:effectLst>
              </a:rPr>
              <a:t>Biscuit and a Blether Away Day</a:t>
            </a:r>
          </a:p>
        </p:txBody>
      </p:sp>
      <p:sp>
        <p:nvSpPr>
          <p:cNvPr id="7" name="Rectangle 6">
            <a:extLst>
              <a:ext uri="{FF2B5EF4-FFF2-40B4-BE49-F238E27FC236}">
                <a16:creationId xmlns:a16="http://schemas.microsoft.com/office/drawing/2014/main" id="{AAB17A89-C965-CA58-B5B2-A7851F18ABF2}"/>
              </a:ext>
            </a:extLst>
          </p:cNvPr>
          <p:cNvSpPr/>
          <p:nvPr/>
        </p:nvSpPr>
        <p:spPr>
          <a:xfrm>
            <a:off x="6190444" y="5644659"/>
            <a:ext cx="5242718" cy="923330"/>
          </a:xfrm>
          <a:prstGeom prst="rect">
            <a:avLst/>
          </a:prstGeom>
          <a:noFill/>
        </p:spPr>
        <p:txBody>
          <a:bodyPr wrap="none" lIns="91440" tIns="45720" rIns="91440" bIns="45720">
            <a:spAutoFit/>
          </a:bodyPr>
          <a:lstStyle/>
          <a:p>
            <a:pPr algn="ctr"/>
            <a:r>
              <a:rPr lang="en-GB" sz="5400" dirty="0">
                <a:ln w="0"/>
                <a:solidFill>
                  <a:srgbClr val="7030A0"/>
                </a:solidFill>
                <a:effectLst>
                  <a:outerShdw blurRad="38100" dist="19050" dir="2700000" algn="tl" rotWithShape="0">
                    <a:schemeClr val="dk1">
                      <a:alpha val="40000"/>
                    </a:schemeClr>
                  </a:outerShdw>
                </a:effectLst>
              </a:rPr>
              <a:t>11</a:t>
            </a:r>
            <a:r>
              <a:rPr lang="en-GB" sz="5400" baseline="30000" dirty="0">
                <a:ln w="0"/>
                <a:solidFill>
                  <a:srgbClr val="7030A0"/>
                </a:solidFill>
                <a:effectLst>
                  <a:outerShdw blurRad="38100" dist="19050" dir="2700000" algn="tl" rotWithShape="0">
                    <a:schemeClr val="dk1">
                      <a:alpha val="40000"/>
                    </a:schemeClr>
                  </a:outerShdw>
                </a:effectLst>
              </a:rPr>
              <a:t>th</a:t>
            </a:r>
            <a:r>
              <a:rPr lang="en-GB" sz="5400" dirty="0">
                <a:ln w="0"/>
                <a:solidFill>
                  <a:srgbClr val="7030A0"/>
                </a:solidFill>
                <a:effectLst>
                  <a:outerShdw blurRad="38100" dist="19050" dir="2700000" algn="tl" rotWithShape="0">
                    <a:schemeClr val="dk1">
                      <a:alpha val="40000"/>
                    </a:schemeClr>
                  </a:outerShdw>
                </a:effectLst>
              </a:rPr>
              <a:t> June @ 10am</a:t>
            </a:r>
            <a:endParaRPr lang="en-GB" sz="5400" b="0" cap="none" spc="0" dirty="0">
              <a:ln w="0"/>
              <a:solidFill>
                <a:srgbClr val="7030A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76674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A picture containing cup, coffee, outdoor, coffee cup&#10;&#10;Description automatically generated">
            <a:extLst>
              <a:ext uri="{FF2B5EF4-FFF2-40B4-BE49-F238E27FC236}">
                <a16:creationId xmlns:a16="http://schemas.microsoft.com/office/drawing/2014/main" id="{FCA178B5-CCB1-8B4D-802C-3F1FA866EBF7}"/>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828EFC2-0813-2540-A56E-7E0CCEBEE976}"/>
              </a:ext>
            </a:extLst>
          </p:cNvPr>
          <p:cNvSpPr/>
          <p:nvPr/>
        </p:nvSpPr>
        <p:spPr>
          <a:xfrm>
            <a:off x="6681216" y="1882247"/>
            <a:ext cx="5424724" cy="1754326"/>
          </a:xfrm>
          <a:prstGeom prst="rect">
            <a:avLst/>
          </a:prstGeom>
          <a:gradFill>
            <a:gsLst>
              <a:gs pos="100000">
                <a:schemeClr val="accent1">
                  <a:tint val="44500"/>
                  <a:satMod val="160000"/>
                </a:schemeClr>
              </a:gs>
              <a:gs pos="0">
                <a:schemeClr val="accent3">
                  <a:lumMod val="60000"/>
                  <a:lumOff val="40000"/>
                </a:schemeClr>
              </a:gs>
            </a:gsLst>
            <a:path path="circle">
              <a:fillToRect l="50000" t="50000" r="50000" b="50000"/>
            </a:path>
          </a:gra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3600" b="1" dirty="0">
                <a:ln/>
                <a:solidFill>
                  <a:schemeClr val="accent3"/>
                </a:solidFill>
              </a:rPr>
              <a:t>Biscuit &amp; a Blether</a:t>
            </a:r>
          </a:p>
          <a:p>
            <a:pPr algn="ctr"/>
            <a:r>
              <a:rPr lang="en-GB" sz="3600" b="1" dirty="0">
                <a:ln/>
                <a:solidFill>
                  <a:schemeClr val="accent3"/>
                </a:solidFill>
              </a:rPr>
              <a:t>Wed 14</a:t>
            </a:r>
            <a:r>
              <a:rPr lang="en-GB" sz="3600" b="1" baseline="30000" dirty="0">
                <a:ln/>
                <a:solidFill>
                  <a:schemeClr val="accent3"/>
                </a:solidFill>
              </a:rPr>
              <a:t>th</a:t>
            </a:r>
            <a:r>
              <a:rPr lang="en-GB" sz="3600" b="1" dirty="0">
                <a:ln/>
                <a:solidFill>
                  <a:schemeClr val="accent3"/>
                </a:solidFill>
              </a:rPr>
              <a:t> May</a:t>
            </a:r>
          </a:p>
          <a:p>
            <a:pPr algn="ctr"/>
            <a:r>
              <a:rPr lang="en-GB" sz="3600" b="1" dirty="0">
                <a:ln/>
                <a:solidFill>
                  <a:schemeClr val="accent3"/>
                </a:solidFill>
              </a:rPr>
              <a:t>10.30 am -12 pm</a:t>
            </a:r>
          </a:p>
        </p:txBody>
      </p:sp>
    </p:spTree>
    <p:extLst>
      <p:ext uri="{BB962C8B-B14F-4D97-AF65-F5344CB8AC3E}">
        <p14:creationId xmlns:p14="http://schemas.microsoft.com/office/powerpoint/2010/main" val="328132308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Prestwick Visitor Guide - Accommodation, Things To Do &amp; More | VisitScotland">
            <a:extLst>
              <a:ext uri="{FF2B5EF4-FFF2-40B4-BE49-F238E27FC236}">
                <a16:creationId xmlns:a16="http://schemas.microsoft.com/office/drawing/2014/main" id="{28777B32-4989-2708-560B-E5BA44D261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58F5D51-D8D2-9CB2-F150-1E7A6A475D7B}"/>
              </a:ext>
            </a:extLst>
          </p:cNvPr>
          <p:cNvSpPr txBox="1"/>
          <p:nvPr/>
        </p:nvSpPr>
        <p:spPr>
          <a:xfrm>
            <a:off x="4809067" y="124179"/>
            <a:ext cx="7247467" cy="2000548"/>
          </a:xfrm>
          <a:prstGeom prst="rect">
            <a:avLst/>
          </a:prstGeom>
          <a:solidFill>
            <a:srgbClr val="0070C0"/>
          </a:solidFill>
          <a:effectLst>
            <a:softEdge rad="127000"/>
          </a:effectLst>
        </p:spPr>
        <p:txBody>
          <a:bodyPr wrap="square" rtlCol="0">
            <a:spAutoFit/>
          </a:bodyPr>
          <a:lstStyle/>
          <a:p>
            <a:pPr algn="r"/>
            <a:r>
              <a:rPr lang="en-GB" sz="6000" dirty="0">
                <a:latin typeface="Freestyle Script" panose="030804020302050B0404" pitchFamily="66" charset="77"/>
              </a:rPr>
              <a:t>Church Away Day</a:t>
            </a:r>
          </a:p>
          <a:p>
            <a:pPr algn="r"/>
            <a:r>
              <a:rPr lang="en-GB" sz="3200" dirty="0">
                <a:latin typeface="Bradley Hand" pitchFamily="2" charset="77"/>
              </a:rPr>
              <a:t>Saturday 21</a:t>
            </a:r>
            <a:r>
              <a:rPr lang="en-GB" sz="3200" baseline="30000" dirty="0">
                <a:latin typeface="Bradley Hand" pitchFamily="2" charset="77"/>
              </a:rPr>
              <a:t>st</a:t>
            </a:r>
            <a:r>
              <a:rPr lang="en-GB" sz="3200" dirty="0">
                <a:latin typeface="Bradley Hand" pitchFamily="2" charset="77"/>
              </a:rPr>
              <a:t> June; leave Church 10am</a:t>
            </a:r>
          </a:p>
          <a:p>
            <a:pPr algn="r"/>
            <a:r>
              <a:rPr lang="en-GB" sz="3200" dirty="0">
                <a:latin typeface="Bradley Hand" pitchFamily="2" charset="77"/>
              </a:rPr>
              <a:t>£25 – Sign Up Sheet in foyer</a:t>
            </a:r>
          </a:p>
        </p:txBody>
      </p:sp>
    </p:spTree>
    <p:extLst>
      <p:ext uri="{BB962C8B-B14F-4D97-AF65-F5344CB8AC3E}">
        <p14:creationId xmlns:p14="http://schemas.microsoft.com/office/powerpoint/2010/main" val="365282421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074" name="Picture 2" descr="7 points on how to make your award show exciting! This will make your next prize  giving ceremony a hit! » Ronny Leber">
            <a:extLst>
              <a:ext uri="{FF2B5EF4-FFF2-40B4-BE49-F238E27FC236}">
                <a16:creationId xmlns:a16="http://schemas.microsoft.com/office/drawing/2014/main" id="{EBDDE605-CCE2-FFD2-6E20-D46D36B37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8888"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BB0111E-E09E-AD1E-7077-82697E65641A}"/>
              </a:ext>
            </a:extLst>
          </p:cNvPr>
          <p:cNvSpPr/>
          <p:nvPr/>
        </p:nvSpPr>
        <p:spPr>
          <a:xfrm>
            <a:off x="7182684" y="3211175"/>
            <a:ext cx="4932825" cy="3416320"/>
          </a:xfrm>
          <a:prstGeom prst="rect">
            <a:avLst/>
          </a:prstGeom>
          <a:solidFill>
            <a:schemeClr val="tx2"/>
          </a:solidFill>
          <a:effectLst>
            <a:outerShdw blurRad="63500" sx="102000" sy="102000" algn="ctr" rotWithShape="0">
              <a:prstClr val="black">
                <a:alpha val="40000"/>
              </a:prstClr>
            </a:outerShdw>
          </a:effectLst>
          <a:scene3d>
            <a:camera prst="orthographicFront"/>
            <a:lightRig rig="threePt" dir="t"/>
          </a:scene3d>
          <a:sp3d>
            <a:bevelT/>
          </a:sp3d>
        </p:spPr>
        <p:txBody>
          <a:bodyPr wrap="none" lIns="91440" tIns="45720" rIns="91440" bIns="45720">
            <a:spAutoFit/>
          </a:bodyPr>
          <a:lstStyle/>
          <a:p>
            <a:pPr algn="ctr"/>
            <a:r>
              <a:rPr lang="en-GB"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Sunday </a:t>
            </a:r>
            <a:r>
              <a:rPr lang="en-GB" sz="5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Kidz</a:t>
            </a:r>
            <a:endParaRPr lang="en-GB"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a:r>
              <a:rPr lang="en-GB"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PRIZEGIVING</a:t>
            </a:r>
          </a:p>
          <a:p>
            <a:pPr algn="ctr"/>
            <a:r>
              <a:rPr lang="en-GB"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Family Service</a:t>
            </a:r>
          </a:p>
          <a:p>
            <a:pPr algn="ctr"/>
            <a:r>
              <a:rPr lang="en-GB"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22/06/2025</a:t>
            </a:r>
          </a:p>
        </p:txBody>
      </p:sp>
    </p:spTree>
    <p:extLst>
      <p:ext uri="{BB962C8B-B14F-4D97-AF65-F5344CB8AC3E}">
        <p14:creationId xmlns:p14="http://schemas.microsoft.com/office/powerpoint/2010/main" val="90142103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hands in the air&#10;&#10;Description automatically generated">
            <a:extLst>
              <a:ext uri="{FF2B5EF4-FFF2-40B4-BE49-F238E27FC236}">
                <a16:creationId xmlns:a16="http://schemas.microsoft.com/office/drawing/2014/main" id="{ECF4CF87-DF39-7B8B-252F-B6093170A112}"/>
              </a:ext>
            </a:extLst>
          </p:cNvPr>
          <p:cNvPicPr>
            <a:picLocks noChangeAspect="1"/>
          </p:cNvPicPr>
          <p:nvPr/>
        </p:nvPicPr>
        <p:blipFill rotWithShape="1">
          <a:blip r:embed="rId2"/>
          <a:srcRect l="7111" r="-1" b="-1"/>
          <a:stretch/>
        </p:blipFill>
        <p:spPr>
          <a:xfrm>
            <a:off x="20" y="10"/>
            <a:ext cx="12191980" cy="6857990"/>
          </a:xfrm>
          <a:prstGeom prst="rect">
            <a:avLst/>
          </a:prstGeom>
        </p:spPr>
      </p:pic>
    </p:spTree>
    <p:extLst>
      <p:ext uri="{BB962C8B-B14F-4D97-AF65-F5344CB8AC3E}">
        <p14:creationId xmlns:p14="http://schemas.microsoft.com/office/powerpoint/2010/main" val="152497933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F3D7-0764-7EBD-C0C1-919AC3295650}"/>
              </a:ext>
            </a:extLst>
          </p:cNvPr>
          <p:cNvSpPr>
            <a:spLocks noGrp="1"/>
          </p:cNvSpPr>
          <p:nvPr>
            <p:ph type="title"/>
          </p:nvPr>
        </p:nvSpPr>
        <p:spPr>
          <a:xfrm>
            <a:off x="3094021" y="206142"/>
            <a:ext cx="7729728" cy="1188720"/>
          </a:xfrm>
        </p:spPr>
        <p:txBody>
          <a:bodyPr/>
          <a:lstStyle/>
          <a:p>
            <a:r>
              <a:rPr lang="en-GB" dirty="0"/>
              <a:t>FRANCE</a:t>
            </a:r>
          </a:p>
        </p:txBody>
      </p:sp>
      <p:pic>
        <p:nvPicPr>
          <p:cNvPr id="4" name="Picture 3" descr="A blue and white sign with white text&#10;&#10;Description automatically generated">
            <a:extLst>
              <a:ext uri="{FF2B5EF4-FFF2-40B4-BE49-F238E27FC236}">
                <a16:creationId xmlns:a16="http://schemas.microsoft.com/office/drawing/2014/main" id="{6395C75D-A8F5-9AAF-1C7D-88AC5EA3C2B1}"/>
              </a:ext>
            </a:extLst>
          </p:cNvPr>
          <p:cNvPicPr>
            <a:picLocks noChangeAspect="1"/>
          </p:cNvPicPr>
          <p:nvPr/>
        </p:nvPicPr>
        <p:blipFill>
          <a:blip r:embed="rId2"/>
          <a:stretch>
            <a:fillRect/>
          </a:stretch>
        </p:blipFill>
        <p:spPr>
          <a:xfrm>
            <a:off x="0" y="-1"/>
            <a:ext cx="2846231" cy="1601005"/>
          </a:xfrm>
          <a:prstGeom prst="rect">
            <a:avLst/>
          </a:prstGeom>
        </p:spPr>
      </p:pic>
      <p:sp>
        <p:nvSpPr>
          <p:cNvPr id="5" name="TextBox 4">
            <a:extLst>
              <a:ext uri="{FF2B5EF4-FFF2-40B4-BE49-F238E27FC236}">
                <a16:creationId xmlns:a16="http://schemas.microsoft.com/office/drawing/2014/main" id="{F3F3D31E-5D4B-317E-8104-3AE07BB88C68}"/>
              </a:ext>
            </a:extLst>
          </p:cNvPr>
          <p:cNvSpPr txBox="1"/>
          <p:nvPr/>
        </p:nvSpPr>
        <p:spPr>
          <a:xfrm>
            <a:off x="244699" y="1751527"/>
            <a:ext cx="11668259" cy="4923271"/>
          </a:xfrm>
          <a:prstGeom prst="rect">
            <a:avLst/>
          </a:prstGeom>
          <a:noFill/>
        </p:spPr>
        <p:txBody>
          <a:bodyPr wrap="square" rtlCol="0">
            <a:spAutoFit/>
          </a:bodyPr>
          <a:lstStyle/>
          <a:p>
            <a:pPr>
              <a:lnSpc>
                <a:spcPct val="107000"/>
              </a:lnSpc>
              <a:spcAft>
                <a:spcPts val="800"/>
              </a:spcAft>
            </a:pPr>
            <a:r>
              <a:rPr lang="en-US" sz="1800" u="sng" kern="100" dirty="0">
                <a:effectLst/>
                <a:latin typeface="Aptos" panose="020B0004020202020204" pitchFamily="34" charset="0"/>
                <a:ea typeface="Aptos" panose="020B0004020202020204" pitchFamily="34" charset="0"/>
                <a:cs typeface="Times New Roman" panose="02020603050405020304" pitchFamily="18" charset="0"/>
              </a:rPr>
              <a:t>Philippe &amp; Marie Christine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dirty="0"/>
              <a:t>We hope this letter finds you well and encouraged in your walk with the Lord. As we step into June, we want to share with you several points of thanksgiving and prayer concerning the ministry here in Aix, Marseille and the surrounding region.</a:t>
            </a:r>
          </a:p>
          <a:p>
            <a:endParaRPr lang="en-GB" dirty="0"/>
          </a:p>
          <a:p>
            <a:r>
              <a:rPr lang="en-US" dirty="0"/>
              <a:t>Praise Points:</a:t>
            </a:r>
            <a:endParaRPr lang="en-GB" dirty="0"/>
          </a:p>
          <a:p>
            <a:r>
              <a:rPr lang="en-US" dirty="0"/>
              <a:t> </a:t>
            </a:r>
            <a:endParaRPr lang="en-GB" dirty="0"/>
          </a:p>
          <a:p>
            <a:r>
              <a:rPr lang="en-US" dirty="0"/>
              <a:t>• We are thankful for the upcoming inauguration of the new CEP Marseille facilities. The</a:t>
            </a:r>
            <a:r>
              <a:rPr lang="en-GB" dirty="0"/>
              <a:t> </a:t>
            </a:r>
            <a:r>
              <a:rPr lang="en-US" dirty="0"/>
              <a:t>church has been hosting 60 team members for a special week of evangelism and</a:t>
            </a:r>
            <a:r>
              <a:rPr lang="en-GB" dirty="0"/>
              <a:t> </a:t>
            </a:r>
            <a:r>
              <a:rPr lang="en-US" dirty="0"/>
              <a:t>celebration. Please join us in thanking God for this new chapter!</a:t>
            </a:r>
            <a:endParaRPr lang="en-GB" dirty="0"/>
          </a:p>
          <a:p>
            <a:r>
              <a:rPr lang="en-US" dirty="0"/>
              <a:t> </a:t>
            </a:r>
            <a:endParaRPr lang="en-GB" dirty="0"/>
          </a:p>
          <a:p>
            <a:r>
              <a:rPr lang="en-US" dirty="0"/>
              <a:t>• We’re also grateful for our upcoming church weekend in Aix-en-Provence, happening</a:t>
            </a:r>
            <a:r>
              <a:rPr lang="en-GB" dirty="0"/>
              <a:t> </a:t>
            </a:r>
            <a:r>
              <a:rPr lang="en-US" dirty="0"/>
              <a:t>on June 14–15, focused on the theme of spiritual growth. We pray it will be a time of</a:t>
            </a:r>
            <a:r>
              <a:rPr lang="en-GB" dirty="0"/>
              <a:t> </a:t>
            </a:r>
            <a:r>
              <a:rPr lang="en-US" dirty="0"/>
              <a:t>renewal and unity for the whole church family.</a:t>
            </a:r>
            <a:endParaRPr lang="en-GB" dirty="0"/>
          </a:p>
          <a:p>
            <a:r>
              <a:rPr lang="en-US" dirty="0"/>
              <a:t> </a:t>
            </a:r>
            <a:endParaRPr lang="en-GB" dirty="0"/>
          </a:p>
          <a:p>
            <a:r>
              <a:rPr lang="en-US" dirty="0"/>
              <a:t>• On a personal note, our daughter Joanne and her husband Melvyn will finally be able to celebrate their wedding with family and friends on June 28, after having married during the lockdown. We're rejoicing with them for this long-awaited celebration!</a:t>
            </a:r>
            <a:endParaRPr lang="en-GB" dirty="0"/>
          </a:p>
          <a:p>
            <a:endParaRPr lang="en-GB" dirty="0"/>
          </a:p>
        </p:txBody>
      </p:sp>
    </p:spTree>
    <p:extLst>
      <p:ext uri="{BB962C8B-B14F-4D97-AF65-F5344CB8AC3E}">
        <p14:creationId xmlns:p14="http://schemas.microsoft.com/office/powerpoint/2010/main" val="200739534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BAB00-B82A-8526-A6A4-61931FE65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7FA7E-4DDF-77A9-BBC0-80EB2DABD949}"/>
              </a:ext>
            </a:extLst>
          </p:cNvPr>
          <p:cNvSpPr>
            <a:spLocks noGrp="1"/>
          </p:cNvSpPr>
          <p:nvPr>
            <p:ph type="title"/>
          </p:nvPr>
        </p:nvSpPr>
        <p:spPr>
          <a:xfrm>
            <a:off x="3094021" y="206142"/>
            <a:ext cx="7729728" cy="1188720"/>
          </a:xfrm>
        </p:spPr>
        <p:txBody>
          <a:bodyPr/>
          <a:lstStyle/>
          <a:p>
            <a:r>
              <a:rPr lang="en-GB" dirty="0"/>
              <a:t>FRANCE</a:t>
            </a:r>
          </a:p>
        </p:txBody>
      </p:sp>
      <p:pic>
        <p:nvPicPr>
          <p:cNvPr id="4" name="Picture 3" descr="A blue and white sign with white text&#10;&#10;Description automatically generated">
            <a:extLst>
              <a:ext uri="{FF2B5EF4-FFF2-40B4-BE49-F238E27FC236}">
                <a16:creationId xmlns:a16="http://schemas.microsoft.com/office/drawing/2014/main" id="{3602E767-246F-ACF3-F642-AAE4149E08E1}"/>
              </a:ext>
            </a:extLst>
          </p:cNvPr>
          <p:cNvPicPr>
            <a:picLocks noChangeAspect="1"/>
          </p:cNvPicPr>
          <p:nvPr/>
        </p:nvPicPr>
        <p:blipFill>
          <a:blip r:embed="rId2"/>
          <a:stretch>
            <a:fillRect/>
          </a:stretch>
        </p:blipFill>
        <p:spPr>
          <a:xfrm>
            <a:off x="0" y="-1"/>
            <a:ext cx="2846231" cy="1601005"/>
          </a:xfrm>
          <a:prstGeom prst="rect">
            <a:avLst/>
          </a:prstGeom>
        </p:spPr>
      </p:pic>
      <p:sp>
        <p:nvSpPr>
          <p:cNvPr id="5" name="TextBox 4">
            <a:extLst>
              <a:ext uri="{FF2B5EF4-FFF2-40B4-BE49-F238E27FC236}">
                <a16:creationId xmlns:a16="http://schemas.microsoft.com/office/drawing/2014/main" id="{BD399479-E607-5CB5-B09C-DDD447B395E6}"/>
              </a:ext>
            </a:extLst>
          </p:cNvPr>
          <p:cNvSpPr txBox="1"/>
          <p:nvPr/>
        </p:nvSpPr>
        <p:spPr>
          <a:xfrm>
            <a:off x="244699" y="1751527"/>
            <a:ext cx="11668259" cy="5224892"/>
          </a:xfrm>
          <a:prstGeom prst="rect">
            <a:avLst/>
          </a:prstGeom>
          <a:noFill/>
        </p:spPr>
        <p:txBody>
          <a:bodyPr wrap="square" rtlCol="0">
            <a:spAutoFit/>
          </a:bodyPr>
          <a:lstStyle/>
          <a:p>
            <a:pPr>
              <a:lnSpc>
                <a:spcPct val="107000"/>
              </a:lnSpc>
              <a:spcAft>
                <a:spcPts val="800"/>
              </a:spcAft>
            </a:pPr>
            <a:r>
              <a:rPr lang="en-US" sz="1800" u="sng" kern="100" dirty="0">
                <a:effectLst/>
                <a:latin typeface="Aptos" panose="020B0004020202020204" pitchFamily="34" charset="0"/>
                <a:ea typeface="Aptos" panose="020B0004020202020204" pitchFamily="34" charset="0"/>
                <a:cs typeface="Times New Roman" panose="02020603050405020304" pitchFamily="18" charset="0"/>
              </a:rPr>
              <a:t>Philippe &amp; Marie Christine</a:t>
            </a:r>
          </a:p>
          <a:p>
            <a:r>
              <a:rPr lang="en-US" sz="1700" dirty="0"/>
              <a:t>Prayer Requests:</a:t>
            </a:r>
            <a:endParaRPr lang="en-GB" sz="1700" dirty="0"/>
          </a:p>
          <a:p>
            <a:r>
              <a:rPr lang="en-US" sz="1700" dirty="0"/>
              <a:t> </a:t>
            </a:r>
            <a:endParaRPr lang="en-GB" sz="1700" dirty="0"/>
          </a:p>
          <a:p>
            <a:r>
              <a:rPr lang="en-US" sz="1700" dirty="0"/>
              <a:t>• Please pray for the preparation of summer camps and the ongoing follow-up with</a:t>
            </a:r>
            <a:r>
              <a:rPr lang="en-GB" sz="1700" dirty="0"/>
              <a:t> </a:t>
            </a:r>
            <a:r>
              <a:rPr lang="en-US" sz="1700" dirty="0"/>
              <a:t>individuals in our communities. May the Lord grant us wisdom and grace in every step.</a:t>
            </a:r>
            <a:endParaRPr lang="en-GB" sz="1700" dirty="0"/>
          </a:p>
          <a:p>
            <a:r>
              <a:rPr lang="en-US" sz="1700" dirty="0"/>
              <a:t> </a:t>
            </a:r>
            <a:endParaRPr lang="en-GB" sz="1700" dirty="0"/>
          </a:p>
          <a:p>
            <a:r>
              <a:rPr lang="en-US" sz="1700" dirty="0"/>
              <a:t>• On June 14, Philippe will be away participating in the regional church planters' training</a:t>
            </a:r>
            <a:r>
              <a:rPr lang="en-GB" sz="1700" dirty="0"/>
              <a:t> </a:t>
            </a:r>
            <a:r>
              <a:rPr lang="en-US" sz="1700" dirty="0" err="1"/>
              <a:t>centre</a:t>
            </a:r>
            <a:r>
              <a:rPr lang="en-US" sz="1700" dirty="0"/>
              <a:t>. He has entrusted his teaching module to a guest speaker, who will address 39</a:t>
            </a:r>
            <a:r>
              <a:rPr lang="en-GB" sz="1700" dirty="0"/>
              <a:t> </a:t>
            </a:r>
            <a:r>
              <a:rPr lang="en-US" sz="1700" dirty="0"/>
              <a:t>learners on the topic of follow-up and the stages of growth in Christian ministry. Pray</a:t>
            </a:r>
            <a:r>
              <a:rPr lang="en-GB" sz="1700" dirty="0"/>
              <a:t> </a:t>
            </a:r>
            <a:r>
              <a:rPr lang="en-US" sz="1700" dirty="0"/>
              <a:t>for impactful teaching and fruitful discussion.</a:t>
            </a:r>
            <a:endParaRPr lang="en-GB" sz="1700" dirty="0"/>
          </a:p>
          <a:p>
            <a:r>
              <a:rPr lang="en-US" sz="1700" dirty="0"/>
              <a:t> </a:t>
            </a:r>
            <a:endParaRPr lang="en-GB" sz="1700" dirty="0"/>
          </a:p>
          <a:p>
            <a:r>
              <a:rPr lang="en-US" sz="1700" dirty="0"/>
              <a:t>• Philippe is also continuing to mentor young leaders in the region: Ivan, Ben, Danny, Tim, David, Mathias, and GK. Please pray for spiritual maturity, clarity in their calling, and a deepening of their leadership gifts.</a:t>
            </a:r>
            <a:endParaRPr lang="en-GB" sz="1700" dirty="0"/>
          </a:p>
          <a:p>
            <a:r>
              <a:rPr lang="en-US" sz="1700" dirty="0"/>
              <a:t> </a:t>
            </a:r>
            <a:endParaRPr lang="en-GB" sz="1700" dirty="0"/>
          </a:p>
          <a:p>
            <a:r>
              <a:rPr lang="en-US" sz="1700" dirty="0"/>
              <a:t>• At CEP Church, Marie is investing in delegation and planning for the women’s ministry,</a:t>
            </a:r>
            <a:r>
              <a:rPr lang="en-GB" sz="1700" dirty="0"/>
              <a:t> </a:t>
            </a:r>
            <a:r>
              <a:rPr lang="en-US" sz="1700" dirty="0"/>
              <a:t>alongside the team she has formed: Kathia, Laurie, Catrina, and Rachel. Pray for </a:t>
            </a:r>
            <a:r>
              <a:rPr lang="en-US" sz="1700" dirty="0" err="1"/>
              <a:t>unity,discernment</a:t>
            </a:r>
            <a:r>
              <a:rPr lang="en-US" sz="1700" dirty="0"/>
              <a:t>, and creative vision as they serve the women of the church.</a:t>
            </a:r>
            <a:endParaRPr lang="en-GB" sz="1700" dirty="0"/>
          </a:p>
          <a:p>
            <a:r>
              <a:rPr lang="en-US" sz="1700" dirty="0"/>
              <a:t> </a:t>
            </a:r>
            <a:endParaRPr lang="en-GB" sz="1700" dirty="0"/>
          </a:p>
          <a:p>
            <a:r>
              <a:rPr lang="en-US" sz="1700" dirty="0"/>
              <a:t>Thank you for standing with us in prayer. Your support and intercession are a source of great encouragement as we serve together in God’s Kingdom.</a:t>
            </a:r>
            <a:endParaRPr lang="en-GB" sz="1700" dirty="0"/>
          </a:p>
          <a:p>
            <a:pPr>
              <a:lnSpc>
                <a:spcPct val="107000"/>
              </a:lnSpc>
              <a:spcAft>
                <a:spcPts val="800"/>
              </a:spcAft>
            </a:pPr>
            <a:endParaRPr lang="en-US" sz="1800"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1302285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EE707-10C8-D1AC-E4A5-3ECAB733E4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95390-FC77-6394-B33E-78CC37A01706}"/>
              </a:ext>
            </a:extLst>
          </p:cNvPr>
          <p:cNvSpPr>
            <a:spLocks noGrp="1"/>
          </p:cNvSpPr>
          <p:nvPr>
            <p:ph type="title"/>
          </p:nvPr>
        </p:nvSpPr>
        <p:spPr>
          <a:xfrm>
            <a:off x="3094021" y="206142"/>
            <a:ext cx="7729728" cy="1188720"/>
          </a:xfrm>
        </p:spPr>
        <p:txBody>
          <a:bodyPr/>
          <a:lstStyle/>
          <a:p>
            <a:r>
              <a:rPr lang="en-GB" dirty="0"/>
              <a:t>Zambia – Wati &amp; </a:t>
            </a:r>
            <a:r>
              <a:rPr lang="en-GB" dirty="0" err="1"/>
              <a:t>nkandu</a:t>
            </a:r>
            <a:endParaRPr lang="en-GB" dirty="0"/>
          </a:p>
        </p:txBody>
      </p:sp>
      <p:pic>
        <p:nvPicPr>
          <p:cNvPr id="4" name="Picture 3" descr="A blue and white sign with white text&#10;&#10;Description automatically generated">
            <a:extLst>
              <a:ext uri="{FF2B5EF4-FFF2-40B4-BE49-F238E27FC236}">
                <a16:creationId xmlns:a16="http://schemas.microsoft.com/office/drawing/2014/main" id="{A7F820AD-3693-329C-6A87-B637AE36479A}"/>
              </a:ext>
            </a:extLst>
          </p:cNvPr>
          <p:cNvPicPr>
            <a:picLocks noChangeAspect="1"/>
          </p:cNvPicPr>
          <p:nvPr/>
        </p:nvPicPr>
        <p:blipFill>
          <a:blip r:embed="rId2"/>
          <a:stretch>
            <a:fillRect/>
          </a:stretch>
        </p:blipFill>
        <p:spPr>
          <a:xfrm>
            <a:off x="0" y="-1"/>
            <a:ext cx="2846231" cy="1601005"/>
          </a:xfrm>
          <a:prstGeom prst="rect">
            <a:avLst/>
          </a:prstGeom>
        </p:spPr>
      </p:pic>
      <p:graphicFrame>
        <p:nvGraphicFramePr>
          <p:cNvPr id="3" name="Table 2">
            <a:extLst>
              <a:ext uri="{FF2B5EF4-FFF2-40B4-BE49-F238E27FC236}">
                <a16:creationId xmlns:a16="http://schemas.microsoft.com/office/drawing/2014/main" id="{43C0AD42-7D21-E872-2A6C-BFB8D8B5077F}"/>
              </a:ext>
            </a:extLst>
          </p:cNvPr>
          <p:cNvGraphicFramePr>
            <a:graphicFrameLocks noGrp="1"/>
          </p:cNvGraphicFramePr>
          <p:nvPr>
            <p:extLst>
              <p:ext uri="{D42A27DB-BD31-4B8C-83A1-F6EECF244321}">
                <p14:modId xmlns:p14="http://schemas.microsoft.com/office/powerpoint/2010/main" val="3589929886"/>
              </p:ext>
            </p:extLst>
          </p:nvPr>
        </p:nvGraphicFramePr>
        <p:xfrm>
          <a:off x="714103" y="2086912"/>
          <a:ext cx="10728960" cy="4572000"/>
        </p:xfrm>
        <a:graphic>
          <a:graphicData uri="http://schemas.openxmlformats.org/drawingml/2006/table">
            <a:tbl>
              <a:tblPr firstRow="1" bandRow="1">
                <a:tableStyleId>{5940675A-B579-460E-94D1-54222C63F5DA}</a:tableStyleId>
              </a:tblPr>
              <a:tblGrid>
                <a:gridCol w="5364480">
                  <a:extLst>
                    <a:ext uri="{9D8B030D-6E8A-4147-A177-3AD203B41FA5}">
                      <a16:colId xmlns:a16="http://schemas.microsoft.com/office/drawing/2014/main" val="66886985"/>
                    </a:ext>
                  </a:extLst>
                </a:gridCol>
                <a:gridCol w="5364480">
                  <a:extLst>
                    <a:ext uri="{9D8B030D-6E8A-4147-A177-3AD203B41FA5}">
                      <a16:colId xmlns:a16="http://schemas.microsoft.com/office/drawing/2014/main" val="1443607226"/>
                    </a:ext>
                  </a:extLst>
                </a:gridCol>
              </a:tblGrid>
              <a:tr h="370840">
                <a:tc>
                  <a:txBody>
                    <a:bodyPr/>
                    <a:lstStyle/>
                    <a:p>
                      <a:endParaRPr lang="en-GB" dirty="0"/>
                    </a:p>
                    <a:p>
                      <a:endParaRPr lang="en-GB" dirty="0"/>
                    </a:p>
                    <a:p>
                      <a:endParaRPr lang="en-GB" dirty="0"/>
                    </a:p>
                    <a:p>
                      <a:r>
                        <a:rPr lang="en-GB" dirty="0"/>
                        <a:t>  x</a:t>
                      </a:r>
                    </a:p>
                    <a:p>
                      <a:endParaRPr lang="en-GB" dirty="0"/>
                    </a:p>
                    <a:p>
                      <a:endParaRPr lang="en-GB" dirty="0"/>
                    </a:p>
                    <a:p>
                      <a:endParaRPr lang="en-GB" dirty="0"/>
                    </a:p>
                  </a:txBody>
                  <a:tcPr/>
                </a:tc>
                <a:tc>
                  <a: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txBody>
                  <a:tcPr/>
                </a:tc>
                <a:extLst>
                  <a:ext uri="{0D108BD9-81ED-4DB2-BD59-A6C34878D82A}">
                    <a16:rowId xmlns:a16="http://schemas.microsoft.com/office/drawing/2014/main" val="4712655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1. Pray for the church in </a:t>
                      </a:r>
                      <a:r>
                        <a:rPr lang="en-US" sz="1800" kern="1200" dirty="0" err="1">
                          <a:solidFill>
                            <a:schemeClr val="tx1"/>
                          </a:solidFill>
                          <a:effectLst/>
                          <a:latin typeface="+mn-lt"/>
                          <a:ea typeface="+mn-ea"/>
                          <a:cs typeface="+mn-cs"/>
                        </a:rPr>
                        <a:t>Mkushi</a:t>
                      </a:r>
                      <a:r>
                        <a:rPr lang="en-US" sz="1800" kern="1200" dirty="0">
                          <a:solidFill>
                            <a:schemeClr val="tx1"/>
                          </a:solidFill>
                          <a:effectLst/>
                          <a:latin typeface="+mn-lt"/>
                          <a:ea typeface="+mn-ea"/>
                          <a:cs typeface="+mn-cs"/>
                        </a:rPr>
                        <a:t> which we planted, for the leadership to lead by example and always grow in the Lord. Many people in this village still hold on to the old traditional way of worship, worshipping the spirits.</a:t>
                      </a:r>
                      <a:endParaRPr lang="en-GB" sz="1800" kern="1200" dirty="0">
                        <a:solidFill>
                          <a:schemeClr val="tx1"/>
                        </a:solidFill>
                        <a:effectLst/>
                        <a:latin typeface="+mn-lt"/>
                        <a:ea typeface="+mn-ea"/>
                        <a:cs typeface="+mn-cs"/>
                      </a:endParaRPr>
                    </a:p>
                    <a:p>
                      <a:endParaRPr lang="en-GB" dirty="0"/>
                    </a:p>
                  </a:txBody>
                  <a:tcPr/>
                </a:tc>
                <a:tc>
                  <a:txBody>
                    <a:bodyPr/>
                    <a:lstStyle/>
                    <a:p>
                      <a:r>
                        <a:rPr lang="en-GB" sz="1800" dirty="0"/>
                        <a:t>Here we were trying to put a temporary church building in </a:t>
                      </a:r>
                      <a:r>
                        <a:rPr lang="en-GB" sz="1800" dirty="0" err="1"/>
                        <a:t>Mkushi</a:t>
                      </a:r>
                      <a:r>
                        <a:rPr lang="en-GB" sz="1800" dirty="0"/>
                        <a:t>.</a:t>
                      </a:r>
                    </a:p>
                  </a:txBody>
                  <a:tcPr/>
                </a:tc>
                <a:extLst>
                  <a:ext uri="{0D108BD9-81ED-4DB2-BD59-A6C34878D82A}">
                    <a16:rowId xmlns:a16="http://schemas.microsoft.com/office/drawing/2014/main" val="3109224502"/>
                  </a:ext>
                </a:extLst>
              </a:tr>
            </a:tbl>
          </a:graphicData>
        </a:graphic>
      </p:graphicFrame>
      <p:pic>
        <p:nvPicPr>
          <p:cNvPr id="6" name="Picture 5" descr="A group of people posing for a photo&#10;&#10;AI-generated content may be incorrect.">
            <a:extLst>
              <a:ext uri="{FF2B5EF4-FFF2-40B4-BE49-F238E27FC236}">
                <a16:creationId xmlns:a16="http://schemas.microsoft.com/office/drawing/2014/main" id="{1810E52F-CD13-76F9-B843-143030109BDF}"/>
              </a:ext>
            </a:extLst>
          </p:cNvPr>
          <p:cNvPicPr>
            <a:picLocks noChangeAspect="1"/>
          </p:cNvPicPr>
          <p:nvPr/>
        </p:nvPicPr>
        <p:blipFill>
          <a:blip r:embed="rId3"/>
          <a:stretch>
            <a:fillRect/>
          </a:stretch>
        </p:blipFill>
        <p:spPr>
          <a:xfrm>
            <a:off x="748936" y="2086912"/>
            <a:ext cx="5259977" cy="3095897"/>
          </a:xfrm>
          <a:prstGeom prst="rect">
            <a:avLst/>
          </a:prstGeom>
        </p:spPr>
      </p:pic>
      <p:pic>
        <p:nvPicPr>
          <p:cNvPr id="9" name="Picture 8" descr="A group of people carrying a tent&#10;&#10;AI-generated content may be incorrect.">
            <a:extLst>
              <a:ext uri="{FF2B5EF4-FFF2-40B4-BE49-F238E27FC236}">
                <a16:creationId xmlns:a16="http://schemas.microsoft.com/office/drawing/2014/main" id="{8139F471-2CD1-E3D8-FA3F-72F7B7BA3A57}"/>
              </a:ext>
            </a:extLst>
          </p:cNvPr>
          <p:cNvPicPr>
            <a:picLocks noChangeAspect="1"/>
          </p:cNvPicPr>
          <p:nvPr/>
        </p:nvPicPr>
        <p:blipFill>
          <a:blip r:embed="rId4"/>
          <a:stretch>
            <a:fillRect/>
          </a:stretch>
        </p:blipFill>
        <p:spPr>
          <a:xfrm>
            <a:off x="6183086" y="2086912"/>
            <a:ext cx="5171552" cy="3095897"/>
          </a:xfrm>
          <a:prstGeom prst="rect">
            <a:avLst/>
          </a:prstGeom>
        </p:spPr>
      </p:pic>
    </p:spTree>
    <p:extLst>
      <p:ext uri="{BB962C8B-B14F-4D97-AF65-F5344CB8AC3E}">
        <p14:creationId xmlns:p14="http://schemas.microsoft.com/office/powerpoint/2010/main" val="394741215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156FF-A9EC-E595-70CB-E12BC0AA7A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E5E327-D83B-F72D-6B97-78B1E7C727F1}"/>
              </a:ext>
            </a:extLst>
          </p:cNvPr>
          <p:cNvSpPr>
            <a:spLocks noGrp="1"/>
          </p:cNvSpPr>
          <p:nvPr>
            <p:ph type="title"/>
          </p:nvPr>
        </p:nvSpPr>
        <p:spPr>
          <a:xfrm>
            <a:off x="3094021" y="206142"/>
            <a:ext cx="7729728" cy="1188720"/>
          </a:xfrm>
        </p:spPr>
        <p:txBody>
          <a:bodyPr/>
          <a:lstStyle/>
          <a:p>
            <a:r>
              <a:rPr lang="en-GB" dirty="0"/>
              <a:t>Zambia – Wati &amp; </a:t>
            </a:r>
            <a:r>
              <a:rPr lang="en-GB" dirty="0" err="1"/>
              <a:t>nkandu</a:t>
            </a:r>
            <a:endParaRPr lang="en-GB" dirty="0"/>
          </a:p>
        </p:txBody>
      </p:sp>
      <p:pic>
        <p:nvPicPr>
          <p:cNvPr id="4" name="Picture 3" descr="A blue and white sign with white text&#10;&#10;Description automatically generated">
            <a:extLst>
              <a:ext uri="{FF2B5EF4-FFF2-40B4-BE49-F238E27FC236}">
                <a16:creationId xmlns:a16="http://schemas.microsoft.com/office/drawing/2014/main" id="{139E9F25-C4D3-5189-9C0E-71C7AAFCE01E}"/>
              </a:ext>
            </a:extLst>
          </p:cNvPr>
          <p:cNvPicPr>
            <a:picLocks noChangeAspect="1"/>
          </p:cNvPicPr>
          <p:nvPr/>
        </p:nvPicPr>
        <p:blipFill>
          <a:blip r:embed="rId2"/>
          <a:stretch>
            <a:fillRect/>
          </a:stretch>
        </p:blipFill>
        <p:spPr>
          <a:xfrm>
            <a:off x="0" y="-1"/>
            <a:ext cx="2846231" cy="1601005"/>
          </a:xfrm>
          <a:prstGeom prst="rect">
            <a:avLst/>
          </a:prstGeom>
        </p:spPr>
      </p:pic>
      <p:sp>
        <p:nvSpPr>
          <p:cNvPr id="7" name="TextBox 6">
            <a:extLst>
              <a:ext uri="{FF2B5EF4-FFF2-40B4-BE49-F238E27FC236}">
                <a16:creationId xmlns:a16="http://schemas.microsoft.com/office/drawing/2014/main" id="{FA5EBFF2-F7FB-82DA-F6DB-A744CF66DEE1}"/>
              </a:ext>
            </a:extLst>
          </p:cNvPr>
          <p:cNvSpPr txBox="1"/>
          <p:nvPr/>
        </p:nvSpPr>
        <p:spPr>
          <a:xfrm>
            <a:off x="753625" y="1966453"/>
            <a:ext cx="10430189" cy="4412170"/>
          </a:xfrm>
          <a:prstGeom prst="rect">
            <a:avLst/>
          </a:prstGeom>
          <a:noFill/>
        </p:spPr>
        <p:txBody>
          <a:bodyPr wrap="square">
            <a:spAutoFit/>
          </a:bodyPr>
          <a:lstStyle/>
          <a:p>
            <a:pPr>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2. Pray for me for God's strength and guidance in June as I have been invited to Malawi to speak in a conference.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3. Pray for me for God's wisdom. A man by the name of Matthew Banda a church member in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Makwati</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wanted to commit suicide because of marital dispute with his wife. I have started counseling sessions with them to try to help the situation.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4. Pray for us as a family that God will continue helping us to be role models in the community and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Makwati</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church.</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5. Pray for us as we have the privilege to conduct another marriage seminar in the community and we are praying that this will help many who are struggling with marriage.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6. I thank God that in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Makwati</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church the widows and orphans are so committed to God's work, continue praying for them.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7. Pray for us at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Makwati</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church, we are trusting God to have a sustainable project.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989166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038CB-84E6-68BC-F163-D71239446545}"/>
            </a:ext>
          </a:extLst>
        </p:cNvPr>
        <p:cNvGrpSpPr/>
        <p:nvPr/>
      </p:nvGrpSpPr>
      <p:grpSpPr>
        <a:xfrm>
          <a:off x="0" y="0"/>
          <a:ext cx="0" cy="0"/>
          <a:chOff x="0" y="0"/>
          <a:chExt cx="0" cy="0"/>
        </a:xfrm>
      </p:grpSpPr>
      <p:pic>
        <p:nvPicPr>
          <p:cNvPr id="6" name="Picture 5" descr="A person and person holding a baby&#10;&#10;Description automatically generated">
            <a:extLst>
              <a:ext uri="{FF2B5EF4-FFF2-40B4-BE49-F238E27FC236}">
                <a16:creationId xmlns:a16="http://schemas.microsoft.com/office/drawing/2014/main" id="{9D7890ED-5162-BBE8-D14D-495F42112971}"/>
              </a:ext>
            </a:extLst>
          </p:cNvPr>
          <p:cNvPicPr>
            <a:picLocks noChangeAspect="1"/>
          </p:cNvPicPr>
          <p:nvPr/>
        </p:nvPicPr>
        <p:blipFill>
          <a:blip r:embed="rId2"/>
          <a:srcRect r="1" b="16164"/>
          <a:stretch/>
        </p:blipFill>
        <p:spPr>
          <a:xfrm>
            <a:off x="20" y="3429001"/>
            <a:ext cx="5315041" cy="3429000"/>
          </a:xfrm>
          <a:prstGeom prst="rect">
            <a:avLst/>
          </a:prstGeom>
        </p:spPr>
      </p:pic>
      <p:sp>
        <p:nvSpPr>
          <p:cNvPr id="2" name="Title 1">
            <a:extLst>
              <a:ext uri="{FF2B5EF4-FFF2-40B4-BE49-F238E27FC236}">
                <a16:creationId xmlns:a16="http://schemas.microsoft.com/office/drawing/2014/main" id="{4E917DEB-FBFA-F30F-0A03-14AC9B50F942}"/>
              </a:ext>
            </a:extLst>
          </p:cNvPr>
          <p:cNvSpPr>
            <a:spLocks noGrp="1"/>
          </p:cNvSpPr>
          <p:nvPr>
            <p:ph type="title"/>
          </p:nvPr>
        </p:nvSpPr>
        <p:spPr>
          <a:xfrm>
            <a:off x="6119732" y="240631"/>
            <a:ext cx="5291327" cy="1188720"/>
          </a:xfrm>
          <a:solidFill>
            <a:srgbClr val="FFFFFF"/>
          </a:solidFill>
          <a:ln>
            <a:solidFill>
              <a:srgbClr val="404040"/>
            </a:solidFill>
          </a:ln>
        </p:spPr>
        <p:txBody>
          <a:bodyPr vert="horz" lIns="182880" tIns="182880" rIns="182880" bIns="182880" rtlCol="0" anchor="ctr">
            <a:normAutofit/>
          </a:bodyPr>
          <a:lstStyle/>
          <a:p>
            <a:r>
              <a:rPr lang="en-US" dirty="0">
                <a:solidFill>
                  <a:srgbClr val="262626"/>
                </a:solidFill>
              </a:rPr>
              <a:t>Albania</a:t>
            </a:r>
          </a:p>
        </p:txBody>
      </p:sp>
      <p:pic>
        <p:nvPicPr>
          <p:cNvPr id="4" name="Picture 3" descr="A blue and white sign with white text&#10;&#10;Description automatically generated">
            <a:extLst>
              <a:ext uri="{FF2B5EF4-FFF2-40B4-BE49-F238E27FC236}">
                <a16:creationId xmlns:a16="http://schemas.microsoft.com/office/drawing/2014/main" id="{19AB52D9-A458-381A-BD27-86BED132A55C}"/>
              </a:ext>
            </a:extLst>
          </p:cNvPr>
          <p:cNvPicPr>
            <a:picLocks noChangeAspect="1"/>
          </p:cNvPicPr>
          <p:nvPr/>
        </p:nvPicPr>
        <p:blipFill>
          <a:blip r:embed="rId3"/>
          <a:srcRect l="7604" r="5207"/>
          <a:stretch/>
        </p:blipFill>
        <p:spPr>
          <a:xfrm>
            <a:off x="20" y="-2"/>
            <a:ext cx="5315041" cy="3429002"/>
          </a:xfrm>
          <a:prstGeom prst="rect">
            <a:avLst/>
          </a:prstGeom>
        </p:spPr>
      </p:pic>
      <p:sp>
        <p:nvSpPr>
          <p:cNvPr id="5" name="TextBox 4">
            <a:extLst>
              <a:ext uri="{FF2B5EF4-FFF2-40B4-BE49-F238E27FC236}">
                <a16:creationId xmlns:a16="http://schemas.microsoft.com/office/drawing/2014/main" id="{16BA6222-C556-CB93-52DF-250E6A4217A4}"/>
              </a:ext>
            </a:extLst>
          </p:cNvPr>
          <p:cNvSpPr txBox="1"/>
          <p:nvPr/>
        </p:nvSpPr>
        <p:spPr>
          <a:xfrm>
            <a:off x="6119732" y="1669985"/>
            <a:ext cx="5285791" cy="4947384"/>
          </a:xfrm>
          <a:prstGeom prst="rect">
            <a:avLst/>
          </a:prstGeom>
        </p:spPr>
        <p:txBody>
          <a:bodyPr vert="horz" lIns="91440" tIns="45720" rIns="91440" bIns="45720" rtlCol="0">
            <a:normAutofit/>
          </a:bodyPr>
          <a:lstStyle/>
          <a:p>
            <a:pPr defTabSz="914400">
              <a:lnSpc>
                <a:spcPct val="90000"/>
              </a:lnSpc>
              <a:spcBef>
                <a:spcPts val="1000"/>
              </a:spcBef>
              <a:spcAft>
                <a:spcPts val="800"/>
              </a:spcAft>
              <a:buClr>
                <a:schemeClr val="accent2"/>
              </a:buClr>
            </a:pPr>
            <a:r>
              <a:rPr lang="en-US" sz="2800" u="sng" dirty="0">
                <a:solidFill>
                  <a:srgbClr val="FFFFFF"/>
                </a:solidFill>
                <a:effectLst/>
              </a:rPr>
              <a:t>Ermal &amp; Denisa</a:t>
            </a:r>
          </a:p>
          <a:p>
            <a:pPr defTabSz="914400">
              <a:lnSpc>
                <a:spcPct val="90000"/>
              </a:lnSpc>
              <a:spcBef>
                <a:spcPts val="1000"/>
              </a:spcBef>
              <a:spcAft>
                <a:spcPts val="800"/>
              </a:spcAft>
              <a:buClr>
                <a:schemeClr val="accent2"/>
              </a:buClr>
            </a:pPr>
            <a:endParaRPr lang="en-US" sz="2800" u="sng" dirty="0">
              <a:solidFill>
                <a:srgbClr val="FFFFFF"/>
              </a:solidFill>
              <a:effectLst/>
            </a:endParaRPr>
          </a:p>
        </p:txBody>
      </p:sp>
      <p:sp>
        <p:nvSpPr>
          <p:cNvPr id="7" name="TextBox 6">
            <a:extLst>
              <a:ext uri="{FF2B5EF4-FFF2-40B4-BE49-F238E27FC236}">
                <a16:creationId xmlns:a16="http://schemas.microsoft.com/office/drawing/2014/main" id="{03D1CE25-E715-4903-E69B-34D8DF62BAFC}"/>
              </a:ext>
            </a:extLst>
          </p:cNvPr>
          <p:cNvSpPr txBox="1"/>
          <p:nvPr/>
        </p:nvSpPr>
        <p:spPr>
          <a:xfrm>
            <a:off x="6072269" y="2367661"/>
            <a:ext cx="5824979" cy="3251339"/>
          </a:xfrm>
          <a:prstGeom prst="rect">
            <a:avLst/>
          </a:prstGeom>
          <a:noFill/>
        </p:spPr>
        <p:txBody>
          <a:bodyPr wrap="square">
            <a:spAutoFit/>
          </a:bodyPr>
          <a:lstStyle/>
          <a:p>
            <a:pPr marL="342900" indent="-342900">
              <a:lnSpc>
                <a:spcPct val="115000"/>
              </a:lnSpc>
              <a:spcAft>
                <a:spcPts val="800"/>
              </a:spcAf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Pray for the children’s summer camp we are having during  the last week of June. A GLO team will come from Scotland to help. We aim to reach 80-90 kids.</a:t>
            </a:r>
          </a:p>
          <a:p>
            <a:pPr>
              <a:lnSpc>
                <a:spcPct val="115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2. Pray for our big outreach week that will happen in Tirana where churches from all over Albania will come together and bring people who haven't heard the gospel to these events. This will be on 25-28  June.</a:t>
            </a:r>
          </a:p>
          <a:p>
            <a:pPr>
              <a:lnSpc>
                <a:spcPct val="115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3669632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9C0DC-A262-8B29-CE22-EDD933627CAD}"/>
            </a:ext>
          </a:extLst>
        </p:cNvPr>
        <p:cNvGrpSpPr/>
        <p:nvPr/>
      </p:nvGrpSpPr>
      <p:grpSpPr>
        <a:xfrm>
          <a:off x="0" y="0"/>
          <a:ext cx="0" cy="0"/>
          <a:chOff x="0" y="0"/>
          <a:chExt cx="0" cy="0"/>
        </a:xfrm>
      </p:grpSpPr>
      <p:pic>
        <p:nvPicPr>
          <p:cNvPr id="6" name="Picture 5" descr="A group of people posing for a photo&#10;&#10;Description automatically generated">
            <a:extLst>
              <a:ext uri="{FF2B5EF4-FFF2-40B4-BE49-F238E27FC236}">
                <a16:creationId xmlns:a16="http://schemas.microsoft.com/office/drawing/2014/main" id="{6DDBC970-2120-4BCA-BD21-46CFF25D3B1A}"/>
              </a:ext>
            </a:extLst>
          </p:cNvPr>
          <p:cNvPicPr>
            <a:picLocks noChangeAspect="1"/>
          </p:cNvPicPr>
          <p:nvPr/>
        </p:nvPicPr>
        <p:blipFill>
          <a:blip r:embed="rId2"/>
          <a:srcRect r="-2" b="11962"/>
          <a:stretch/>
        </p:blipFill>
        <p:spPr>
          <a:xfrm>
            <a:off x="20" y="3429001"/>
            <a:ext cx="5315041" cy="3429000"/>
          </a:xfrm>
          <a:prstGeom prst="rect">
            <a:avLst/>
          </a:prstGeom>
        </p:spPr>
      </p:pic>
      <p:sp>
        <p:nvSpPr>
          <p:cNvPr id="2" name="Title 1">
            <a:extLst>
              <a:ext uri="{FF2B5EF4-FFF2-40B4-BE49-F238E27FC236}">
                <a16:creationId xmlns:a16="http://schemas.microsoft.com/office/drawing/2014/main" id="{065D41DD-9DA9-1A99-9CF0-1BA7521D9B46}"/>
              </a:ext>
            </a:extLst>
          </p:cNvPr>
          <p:cNvSpPr>
            <a:spLocks noGrp="1"/>
          </p:cNvSpPr>
          <p:nvPr>
            <p:ph type="title"/>
          </p:nvPr>
        </p:nvSpPr>
        <p:spPr>
          <a:xfrm>
            <a:off x="6096000" y="362390"/>
            <a:ext cx="5291327" cy="1188720"/>
          </a:xfrm>
          <a:solidFill>
            <a:srgbClr val="FFFFFF"/>
          </a:solidFill>
          <a:ln>
            <a:solidFill>
              <a:srgbClr val="404040"/>
            </a:solidFill>
          </a:ln>
        </p:spPr>
        <p:txBody>
          <a:bodyPr vert="horz" lIns="182880" tIns="182880" rIns="182880" bIns="182880" rtlCol="0" anchor="ctr">
            <a:normAutofit/>
          </a:bodyPr>
          <a:lstStyle/>
          <a:p>
            <a:r>
              <a:rPr lang="en-US">
                <a:solidFill>
                  <a:srgbClr val="262626"/>
                </a:solidFill>
              </a:rPr>
              <a:t>albania</a:t>
            </a:r>
          </a:p>
        </p:txBody>
      </p:sp>
      <p:pic>
        <p:nvPicPr>
          <p:cNvPr id="4" name="Picture 3" descr="A blue and white sign with white text&#10;&#10;Description automatically generated">
            <a:extLst>
              <a:ext uri="{FF2B5EF4-FFF2-40B4-BE49-F238E27FC236}">
                <a16:creationId xmlns:a16="http://schemas.microsoft.com/office/drawing/2014/main" id="{B09F7361-E8AA-9E94-A2DB-1BA3DDA823FC}"/>
              </a:ext>
            </a:extLst>
          </p:cNvPr>
          <p:cNvPicPr>
            <a:picLocks noChangeAspect="1"/>
          </p:cNvPicPr>
          <p:nvPr/>
        </p:nvPicPr>
        <p:blipFill>
          <a:blip r:embed="rId3"/>
          <a:srcRect l="7604" r="5207"/>
          <a:stretch/>
        </p:blipFill>
        <p:spPr>
          <a:xfrm>
            <a:off x="20" y="-2"/>
            <a:ext cx="5315041" cy="3429002"/>
          </a:xfrm>
          <a:prstGeom prst="rect">
            <a:avLst/>
          </a:prstGeom>
        </p:spPr>
      </p:pic>
      <p:sp>
        <p:nvSpPr>
          <p:cNvPr id="5" name="TextBox 4">
            <a:extLst>
              <a:ext uri="{FF2B5EF4-FFF2-40B4-BE49-F238E27FC236}">
                <a16:creationId xmlns:a16="http://schemas.microsoft.com/office/drawing/2014/main" id="{A0E4D88D-1036-E122-EC41-CBAF364E8D79}"/>
              </a:ext>
            </a:extLst>
          </p:cNvPr>
          <p:cNvSpPr txBox="1"/>
          <p:nvPr/>
        </p:nvSpPr>
        <p:spPr>
          <a:xfrm>
            <a:off x="6119732" y="1790163"/>
            <a:ext cx="5285791" cy="4705447"/>
          </a:xfrm>
          <a:prstGeom prst="rect">
            <a:avLst/>
          </a:prstGeom>
        </p:spPr>
        <p:txBody>
          <a:bodyPr vert="horz" lIns="91440" tIns="45720" rIns="91440" bIns="45720" rtlCol="0">
            <a:normAutofit/>
          </a:bodyPr>
          <a:lstStyle/>
          <a:p>
            <a:pPr defTabSz="914400">
              <a:lnSpc>
                <a:spcPct val="90000"/>
              </a:lnSpc>
              <a:spcBef>
                <a:spcPts val="1000"/>
              </a:spcBef>
              <a:spcAft>
                <a:spcPts val="800"/>
              </a:spcAft>
              <a:buClr>
                <a:schemeClr val="accent2"/>
              </a:buClr>
            </a:pPr>
            <a:r>
              <a:rPr lang="en-US" sz="3200" u="sng" dirty="0">
                <a:solidFill>
                  <a:srgbClr val="FFFFFF"/>
                </a:solidFill>
                <a:effectLst/>
              </a:rPr>
              <a:t>Juli &amp; Ela</a:t>
            </a:r>
          </a:p>
          <a:p>
            <a:r>
              <a:rPr lang="en-US" dirty="0"/>
              <a:t>1- We have the GLO Team in June when we will have a Kids Camp for 4 days with the goal of reaching 100 kids (5-10 years old)</a:t>
            </a:r>
            <a:endParaRPr lang="en-GB" dirty="0"/>
          </a:p>
          <a:p>
            <a:r>
              <a:rPr lang="en-US" dirty="0"/>
              <a:t>2- At the end of June, we are having the first residential Camp (ages10-14), where we are expecting 180 pre-teens, most of them non-Christians. Please pray for this</a:t>
            </a:r>
            <a:endParaRPr lang="en-GB" dirty="0"/>
          </a:p>
          <a:p>
            <a:r>
              <a:rPr lang="en-US" dirty="0"/>
              <a:t>3- In the third week of July, we have the second camp (ages14-18), and we are expecting 180 teens, most of them non-Christians.</a:t>
            </a:r>
            <a:endParaRPr lang="en-GB" dirty="0"/>
          </a:p>
          <a:p>
            <a:r>
              <a:rPr lang="en-US" dirty="0"/>
              <a:t>4- Juli is going for a health check in Greece on June 6; can you keep him in your prayers that everything is well  after the surgery last October?</a:t>
            </a:r>
            <a:endParaRPr lang="en-GB" dirty="0"/>
          </a:p>
          <a:p>
            <a:pPr defTabSz="914400">
              <a:lnSpc>
                <a:spcPct val="90000"/>
              </a:lnSpc>
              <a:spcBef>
                <a:spcPts val="1000"/>
              </a:spcBef>
              <a:spcAft>
                <a:spcPts val="800"/>
              </a:spcAft>
              <a:buClr>
                <a:schemeClr val="accent2"/>
              </a:buClr>
            </a:pPr>
            <a:endParaRPr lang="en-US" sz="3200" u="sng" dirty="0">
              <a:solidFill>
                <a:srgbClr val="FFFFFF"/>
              </a:solidFill>
              <a:effectLst/>
            </a:endParaRPr>
          </a:p>
          <a:p>
            <a:pPr defTabSz="914400">
              <a:lnSpc>
                <a:spcPct val="90000"/>
              </a:lnSpc>
              <a:spcBef>
                <a:spcPts val="1000"/>
              </a:spcBef>
              <a:spcAft>
                <a:spcPts val="800"/>
              </a:spcAft>
              <a:buClr>
                <a:schemeClr val="accent2"/>
              </a:buClr>
            </a:pPr>
            <a:endParaRPr lang="en-US" sz="3200" dirty="0">
              <a:solidFill>
                <a:srgbClr val="FFFFFF"/>
              </a:solidFill>
              <a:effectLst/>
            </a:endParaRPr>
          </a:p>
        </p:txBody>
      </p:sp>
    </p:spTree>
    <p:extLst>
      <p:ext uri="{BB962C8B-B14F-4D97-AF65-F5344CB8AC3E}">
        <p14:creationId xmlns:p14="http://schemas.microsoft.com/office/powerpoint/2010/main" val="41753868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Document 4">
            <a:extLst>
              <a:ext uri="{FF2B5EF4-FFF2-40B4-BE49-F238E27FC236}">
                <a16:creationId xmlns:a16="http://schemas.microsoft.com/office/drawing/2014/main" id="{FAEC732C-B52C-6A3F-96C0-AC9520770DE3}"/>
              </a:ext>
            </a:extLst>
          </p:cNvPr>
          <p:cNvSpPr/>
          <p:nvPr/>
        </p:nvSpPr>
        <p:spPr>
          <a:xfrm>
            <a:off x="0" y="0"/>
            <a:ext cx="12192000" cy="6053070"/>
          </a:xfrm>
          <a:prstGeom prst="flowChartDocument">
            <a:avLst/>
          </a:prstGeom>
          <a:gradFill flip="none" rotWithShape="1">
            <a:gsLst>
              <a:gs pos="0">
                <a:srgbClr val="FFC000">
                  <a:shade val="30000"/>
                  <a:satMod val="115000"/>
                </a:srgbClr>
              </a:gs>
              <a:gs pos="87000">
                <a:schemeClr val="accent4"/>
              </a:gs>
              <a:gs pos="100000">
                <a:srgbClr val="FFC000">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salm 100:5 (NASB) - For the LORD is good; His lovingkindness is  everlasting And His faithfulness to all generations. – @wiirocku on Tumblr">
            <a:extLst>
              <a:ext uri="{FF2B5EF4-FFF2-40B4-BE49-F238E27FC236}">
                <a16:creationId xmlns:a16="http://schemas.microsoft.com/office/drawing/2014/main" id="{216BB7A8-25B1-9E65-2F6B-AB523304BD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86" y="0"/>
            <a:ext cx="1228578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840163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theme/theme1.xml><?xml version="1.0" encoding="utf-8"?>
<a:theme xmlns:a="http://schemas.openxmlformats.org/drawingml/2006/main" name="Parcel">
  <a:themeElements>
    <a:clrScheme name="Parcel">
      <a:dk1>
        <a:srgbClr val="000000"/>
      </a:dk1>
      <a:lt1>
        <a:srgbClr val="FFFFFF"/>
      </a:lt1>
      <a:dk2>
        <a:srgbClr val="635D4D"/>
      </a:dk2>
      <a:lt2>
        <a:srgbClr val="D8D6BA"/>
      </a:lt2>
      <a:accent1>
        <a:srgbClr val="9CBEBD"/>
      </a:accent1>
      <a:accent2>
        <a:srgbClr val="D2CB6C"/>
      </a:accent2>
      <a:accent3>
        <a:srgbClr val="9D9A93"/>
      </a:accent3>
      <a:accent4>
        <a:srgbClr val="C89F5D"/>
      </a:accent4>
      <a:accent5>
        <a:srgbClr val="A9A57C"/>
      </a:accent5>
      <a:accent6>
        <a:srgbClr val="95A39D"/>
      </a:accent6>
      <a:hlink>
        <a:srgbClr val="D25814"/>
      </a:hlink>
      <a:folHlink>
        <a:srgbClr val="849A0A"/>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0BDC4BB7-8AF9-46FD-8C32-AB93AC9C4100}"/>
    </a:ext>
  </a:extLst>
</a:theme>
</file>

<file path=docProps/app.xml><?xml version="1.0" encoding="utf-8"?>
<Properties xmlns="http://schemas.openxmlformats.org/officeDocument/2006/extended-properties" xmlns:vt="http://schemas.openxmlformats.org/officeDocument/2006/docPropsVTypes">
  <Template>{C9566780-7575-F74E-9C21-0CBEC85EE4A0}tf10001120</Template>
  <TotalTime>2637</TotalTime>
  <Words>1018</Words>
  <Application>Microsoft Macintosh PowerPoint</Application>
  <PresentationFormat>Widescreen</PresentationFormat>
  <Paragraphs>117</Paragraphs>
  <Slides>19</Slides>
  <Notes>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Arial Rounded MT Bold</vt:lpstr>
      <vt:lpstr>Bradley Hand</vt:lpstr>
      <vt:lpstr>Freestyle Script</vt:lpstr>
      <vt:lpstr>Gill Sans MT</vt:lpstr>
      <vt:lpstr>Parcel</vt:lpstr>
      <vt:lpstr>Welcome to Ebenezer  Evangelical Church</vt:lpstr>
      <vt:lpstr>PowerPoint Presentation</vt:lpstr>
      <vt:lpstr>Sundays in june</vt:lpstr>
      <vt:lpstr>PowerPoint Presentation</vt:lpstr>
      <vt:lpstr>English Lessons  (with a gospel message)</vt:lpstr>
      <vt:lpstr>Wednesday’s </vt:lpstr>
      <vt:lpstr>PowerPoint Presentation</vt:lpstr>
      <vt:lpstr>PowerPoint Presentation</vt:lpstr>
      <vt:lpstr>PowerPoint Presentation</vt:lpstr>
      <vt:lpstr>PowerPoint Presentation</vt:lpstr>
      <vt:lpstr>PowerPoint Presentation</vt:lpstr>
      <vt:lpstr>PowerPoint Presentation</vt:lpstr>
      <vt:lpstr>FRANCE</vt:lpstr>
      <vt:lpstr>FRANCE</vt:lpstr>
      <vt:lpstr>Zambia – Wati &amp; nkandu</vt:lpstr>
      <vt:lpstr>Zambia – Wati &amp; nkandu</vt:lpstr>
      <vt:lpstr>Albania</vt:lpstr>
      <vt:lpstr>albania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Ebenezer Evangelical Church</dc:title>
  <dc:creator>Mr Russell</dc:creator>
  <cp:lastModifiedBy>A R</cp:lastModifiedBy>
  <cp:revision>214</cp:revision>
  <dcterms:created xsi:type="dcterms:W3CDTF">2023-12-30T15:25:04Z</dcterms:created>
  <dcterms:modified xsi:type="dcterms:W3CDTF">2025-05-31T11:05:21Z</dcterms:modified>
</cp:coreProperties>
</file>